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86" r:id="rId3"/>
    <p:sldId id="287" r:id="rId4"/>
    <p:sldId id="301" r:id="rId5"/>
    <p:sldId id="302" r:id="rId6"/>
    <p:sldId id="288" r:id="rId7"/>
    <p:sldId id="290" r:id="rId8"/>
    <p:sldId id="291" r:id="rId9"/>
    <p:sldId id="292" r:id="rId10"/>
    <p:sldId id="293" r:id="rId11"/>
    <p:sldId id="294" r:id="rId12"/>
    <p:sldId id="299" r:id="rId13"/>
    <p:sldId id="295" r:id="rId14"/>
    <p:sldId id="296" r:id="rId15"/>
    <p:sldId id="30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E01"/>
    <a:srgbClr val="FE7F00"/>
    <a:srgbClr val="FFFFCC"/>
    <a:srgbClr val="D20046"/>
    <a:srgbClr val="D20028"/>
    <a:srgbClr val="B6793C"/>
    <a:srgbClr val="A50021"/>
    <a:srgbClr val="CC99FF"/>
    <a:srgbClr val="0066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F9F2-5442-46C6-A8E4-4B6E99606C0B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6600-23B2-4606-AE53-EADE82135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2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6600-23B2-4606-AE53-EADE82135DF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50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5727158"/>
            <a:ext cx="8753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Отчет о проделанной </a:t>
            </a:r>
            <a:r>
              <a:rPr lang="ru-RU" sz="2000" dirty="0" smtClean="0"/>
              <a:t>работе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в старшей группе.</a:t>
            </a:r>
            <a:r>
              <a:rPr lang="ru-RU" sz="2000" dirty="0" smtClean="0"/>
              <a:t>                                                             </a:t>
            </a:r>
            <a:r>
              <a:rPr lang="ru-RU" sz="2000" dirty="0" smtClean="0">
                <a:solidFill>
                  <a:prstClr val="black"/>
                </a:solidFill>
              </a:rPr>
              <a:t>Воспитатель</a:t>
            </a:r>
            <a:r>
              <a:rPr lang="ru-RU" sz="2000" dirty="0">
                <a:solidFill>
                  <a:prstClr val="black"/>
                </a:solidFill>
              </a:rPr>
              <a:t>: </a:t>
            </a:r>
            <a:r>
              <a:rPr lang="ru-RU" sz="2000" dirty="0" smtClean="0">
                <a:solidFill>
                  <a:prstClr val="black"/>
                </a:solidFill>
              </a:rPr>
              <a:t>Лесникова </a:t>
            </a:r>
            <a:r>
              <a:rPr lang="ru-RU" sz="2000" dirty="0">
                <a:solidFill>
                  <a:prstClr val="black"/>
                </a:solidFill>
              </a:rPr>
              <a:t>С.В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29"/>
            <a:ext cx="9144000" cy="51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901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дитятей со знаком «Сервиса».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" y="1036074"/>
            <a:ext cx="3611893" cy="2708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41" y="3622712"/>
            <a:ext cx="2142971" cy="16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03" y="1036074"/>
            <a:ext cx="3448851" cy="2586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720"/>
            <a:ext cx="3703041" cy="2777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83" y="4723542"/>
            <a:ext cx="3091232" cy="2104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и здоровье. «Микробы и вирусы»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8" y="1700808"/>
            <a:ext cx="5573839" cy="3377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4784"/>
            <a:ext cx="2928725" cy="22764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4077072"/>
            <a:ext cx="2928725" cy="2225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Беседа. «Правила безопасности поведения на воде».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35869"/>
            <a:ext cx="2783182" cy="215164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2304256" cy="31236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80928"/>
            <a:ext cx="3084616" cy="311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Беседа. «Ребенок и другие люди».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423432" cy="3766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44" y="2542592"/>
            <a:ext cx="3723847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Открытое интегрированное занятие. «Опасные предметы».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" y="1504264"/>
            <a:ext cx="3669488" cy="2428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13210"/>
            <a:ext cx="2760609" cy="2419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64" y="3933056"/>
            <a:ext cx="3669488" cy="2752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методической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Белая К.Ю. Формирование основ безопасности у дошкольников. Пособие для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Педагогов дошкольных учреждений и родителей. – М.: МОЗАИКА-СИНТЕЗ, 2014.</a:t>
            </a:r>
          </a:p>
          <a:p>
            <a:pPr>
              <a:lnSpc>
                <a:spcPct val="9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«Беседы о правилах пожарной безопасности» Шорыгина Т.А. Издательство «ТЦ Сфера». Москва, 2005 г.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«Основы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безопасности детей дошкольного возраста: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Н.Н.Авдеевой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О.Л.Князевой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Р.Б.Стёркиной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8712968" cy="309634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основ безопасности собственной жизнедеятельности и формирования предпосылок экологического сознания (безопасности окружающего мира).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9" y="1914888"/>
            <a:ext cx="4764021" cy="3573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573016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12068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u="sng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представлений об опасных для человека и окружающего мира природы ситуациях и способах поведения в них;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• приобщение к правилам </a:t>
            </a:r>
            <a:r>
              <a:rPr lang="ru-RU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безопасного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для человека и окружающего мира природы поведения;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• передачу детям знаний о правилах </a:t>
            </a:r>
            <a:r>
              <a:rPr lang="ru-RU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дорожного движения в качестве пешехода и пассажира транспортного средства;</a:t>
            </a:r>
          </a:p>
          <a:p>
            <a:r>
              <a:rPr lang="ru-RU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Безопасное поведение в природе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Формировать основы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экологической культуры и </a:t>
            </a:r>
            <a:r>
              <a:rPr lang="ru-RU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безопасного поведения в природе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Формировать понятия о том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что в природе все взаимосвязано, что человек не должен нарушать эту взаимосвязь, чтобы не навредить животному и растительному миру. Знакомить с явлениями неживой природы (гроза, гром, молния, радуга, с правилами поведения при грозе. Знакомить детей с правилами оказания первой помощи при ушибах и укусах насекомых.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612068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Безопасность на дорогах.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Уточнять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знания детей об элементах дороги (проезжая часть, пешеходный переход, тротуар, о движении транс порта, о работе светофора. Знакомить с названиями ближайших к детскому саду улиц и улиц, на которых живут дети. Знакомить с правилами дорожного движения, правилами передвижения пешеходов и велосипедистов.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знакомить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дорожными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 «Дети», «Остановка трамвая», «Остановка автобуса», «Пешеходный переход», «Пункт первой медицинской помощи», «Пункт питания», «Место стоянки», 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Въезд запрещен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 «Дорожные работы», «Велосипедная дорожка».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5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192688"/>
          </a:xfrm>
        </p:spPr>
        <p:txBody>
          <a:bodyPr>
            <a:normAutofit fontScale="92500"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Безопасность собственной жизнедеятельности.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Закреплять основы безопасности жизнедеятельности человека. Продолжать знакомить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правилами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безопасного поведения во время игр в разное время года (купание в водоемах, катание на велосипеде, на санках, коньках, лыжах и др.). Расширять знания об источниках опасности в быту (электроприборы, газовая плита, утюг и др.). Закреплять навыки безопасного пользования бытовыми предметами. Уточнять знания детей о работе пожарных, о причинах пожаров, об элементарных правилах поведения во время пожара. Знакомить с работой службы спасения — МЧС. Закреплять знания о том, что в случае необходимости взрослые звонят по телефонам «01», «02», «03». Формировать умение обращаться за помощью к взрослым. Учить называть свое имя, фамилию, возраст, домашний адрес, телефон.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7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Взрослые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заботятся о детях, любят, оберегают их,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хотят, чтобы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выросли здоровыми, но к сожалению, возникают ситуации, когда ребенок остается один на один с опасностью. Одной из главных задач в системе дошкольного воспитания, является задача – сохранение и укрепление здоровья детей, а это невозможно, если ребенок не научится и не сможет распознать негативные и добрые намерения окружающих. Поэтому, работа по воспитанию у детей основ безопасности жизнедеятельности является особенно актуальной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были организованны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следующие беседы, занятие.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Ребёнок на улице. Аппликация «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Пешеходная дорожка»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44" y="1790526"/>
            <a:ext cx="2233356" cy="22145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6287313" cy="3918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и природа.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«Съедобные  и несъедобные грибы»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5299150" cy="3374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32929"/>
            <a:ext cx="2829087" cy="2121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26" y="1556792"/>
            <a:ext cx="2715766" cy="3621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пожарной машиной.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959" y="2008279"/>
            <a:ext cx="4187957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65613"/>
            <a:ext cx="4896544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278</Words>
  <Application>Microsoft Office PowerPoint</Application>
  <PresentationFormat>Экран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Ребёнок на улице. Аппликация «Пешеходная дорожка»</vt:lpstr>
      <vt:lpstr>Ребёнок и природа.  «Съедобные  и несъедобные грибы»</vt:lpstr>
      <vt:lpstr>Знакомство с пожарной машиной.</vt:lpstr>
      <vt:lpstr>Знакомство дитятей со знаком «Сервиса». </vt:lpstr>
      <vt:lpstr>Ребёнок и здоровье. «Микробы и вирусы»</vt:lpstr>
      <vt:lpstr>Беседа. «Правила безопасности поведения на воде».</vt:lpstr>
      <vt:lpstr>Беседа. «Ребенок и другие люди».</vt:lpstr>
      <vt:lpstr>Открытое интегрированное занятие. «Опасные предметы».</vt:lpstr>
      <vt:lpstr>Использование методической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дс 3-2</cp:lastModifiedBy>
  <cp:revision>127</cp:revision>
  <dcterms:created xsi:type="dcterms:W3CDTF">2016-12-18T16:06:27Z</dcterms:created>
  <dcterms:modified xsi:type="dcterms:W3CDTF">2024-06-24T12:17:39Z</dcterms:modified>
</cp:coreProperties>
</file>