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60" r:id="rId2"/>
    <p:sldId id="257" r:id="rId3"/>
    <p:sldId id="258" r:id="rId4"/>
    <p:sldId id="259" r:id="rId5"/>
    <p:sldId id="262" r:id="rId6"/>
    <p:sldId id="304" r:id="rId7"/>
    <p:sldId id="264" r:id="rId8"/>
    <p:sldId id="290" r:id="rId9"/>
    <p:sldId id="266" r:id="rId10"/>
    <p:sldId id="265" r:id="rId11"/>
    <p:sldId id="303" r:id="rId12"/>
    <p:sldId id="267" r:id="rId13"/>
    <p:sldId id="269" r:id="rId14"/>
    <p:sldId id="273" r:id="rId15"/>
    <p:sldId id="261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823" autoAdjust="0"/>
  </p:normalViewPr>
  <p:slideViewPr>
    <p:cSldViewPr showGuides="1">
      <p:cViewPr varScale="1">
        <p:scale>
          <a:sx n="75" d="100"/>
          <a:sy n="75" d="100"/>
        </p:scale>
        <p:origin x="-12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1B11E7F-50CD-4987-A105-6EDA68901244}" type="datetimeFigureOut">
              <a:rPr lang="ru-RU"/>
              <a:t>26.06.2024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439C083-B47A-4975-93BD-02F541C78DFD}" type="slidenum">
              <a:rPr lang="ru-RU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1743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487FAB46-E334-4AB7-BD61-3F005E8A3539}" type="slidenum">
              <a:rPr lang="ru-RU" altLang="ru-RU" smtClean="0"/>
              <a:t>1</a:t>
            </a:fld>
            <a:endParaRPr lang="ru-RU" alt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4A862038-7A40-4496-AED2-ADB8496FC860}" type="slidenum">
              <a:rPr lang="ru-RU" altLang="ru-RU" smtClean="0"/>
              <a:t>13</a:t>
            </a:fld>
            <a:endParaRPr lang="ru-RU" altLang="ru-RU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4A862038-7A40-4496-AED2-ADB8496FC860}" type="slidenum">
              <a:rPr lang="ru-RU" altLang="ru-RU" smtClean="0"/>
              <a:t>14</a:t>
            </a:fld>
            <a:endParaRPr lang="ru-RU" altLang="ru-RU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96578CD6-AE72-4706-B700-3D4B6A90D338}" type="slidenum">
              <a:rPr lang="ru-RU" altLang="ru-RU" smtClean="0"/>
              <a:t>15</a:t>
            </a:fld>
            <a:endParaRPr lang="ru-RU" alt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4A862038-7A40-4496-AED2-ADB8496FC860}" type="slidenum">
              <a:rPr lang="ru-RU" altLang="ru-RU" smtClean="0"/>
              <a:t>2</a:t>
            </a:fld>
            <a:endParaRPr lang="ru-RU" alt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B1E7CDAA-FE1C-42C9-989C-66A6A625CA2C}" type="slidenum">
              <a:rPr lang="ru-RU" altLang="ru-RU" smtClean="0"/>
              <a:t>3</a:t>
            </a:fld>
            <a:endParaRPr lang="ru-RU" alt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F7F6076E-86C1-4AC2-A54C-6E65DC410F40}" type="slidenum">
              <a:rPr lang="ru-RU" altLang="ru-RU" smtClean="0"/>
              <a:t>4</a:t>
            </a:fld>
            <a:endParaRPr lang="ru-RU" alt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A738C2FA-0076-405B-B38F-4CB619BD6E59}" type="slidenum">
              <a:rPr lang="ru-RU" altLang="ru-RU" smtClean="0"/>
              <a:t>5</a:t>
            </a:fld>
            <a:endParaRPr lang="ru-RU" alt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612D2349-8528-4A15-9A0E-C4D23D0D2115}" type="slidenum">
              <a:rPr lang="ru-RU" altLang="ru-RU" smtClean="0"/>
              <a:t>7</a:t>
            </a:fld>
            <a:endParaRPr lang="ru-RU" alt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612D2349-8528-4A15-9A0E-C4D23D0D2115}" type="slidenum">
              <a:rPr lang="ru-RU" altLang="ru-RU" smtClean="0"/>
              <a:t>9</a:t>
            </a:fld>
            <a:endParaRPr lang="ru-RU" alt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612D2349-8528-4A15-9A0E-C4D23D0D2115}" type="slidenum">
              <a:rPr lang="ru-RU" altLang="ru-RU" smtClean="0"/>
              <a:t>10</a:t>
            </a:fld>
            <a:endParaRPr lang="ru-RU" altLang="ru-R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4A862038-7A40-4496-AED2-ADB8496FC860}" type="slidenum">
              <a:rPr lang="ru-RU" altLang="ru-RU" smtClean="0"/>
              <a:t>12</a:t>
            </a:fld>
            <a:endParaRPr lang="ru-RU" alt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9155113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47813" y="1701800"/>
            <a:ext cx="6908800" cy="1082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2927350"/>
            <a:ext cx="6913562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347B757F-CEFF-428E-94BC-9472AC34C0DF}" type="datetimeFigureOut">
              <a:rPr lang="ru-RU"/>
              <a:t>26.06.2024</a:t>
            </a:fld>
            <a:endParaRPr lang="ru-RU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9383934F-F6B0-4E71-B18D-C9405F8CE7F4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E5B2F7-B0E8-47A9-868A-EBC966D257CF}" type="datetimeFigureOut">
              <a:rPr lang="ru-RU"/>
              <a:t>26.06.2024</a:t>
            </a:fld>
            <a:endParaRPr lang="ru-RU" dirty="0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72297E-6584-4F96-832E-051332644663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7FE0CF-3621-4A18-BE40-6ED532AC3070}" type="datetimeFigureOut">
              <a:rPr lang="ru-RU"/>
              <a:t>26.06.2024</a:t>
            </a:fld>
            <a:endParaRPr lang="ru-RU" dirty="0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4CFAC2-1D84-40D4-B455-965B3F2BE628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1D76B-8176-41F3-AEFF-E953DF07D7D2}" type="datetimeFigureOut">
              <a:rPr lang="ru-RU"/>
              <a:t>26.06.2024</a:t>
            </a:fld>
            <a:endParaRPr lang="ru-RU" dirty="0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5BB434-8900-4955-A23B-8D0241F68F07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DB3DB2-BFCF-4400-A471-C9A42A9247C4}" type="datetimeFigureOut">
              <a:rPr lang="ru-RU"/>
              <a:t>26.06.2024</a:t>
            </a:fld>
            <a:endParaRPr lang="ru-RU" dirty="0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E4D77A-4E07-4D93-9242-24908F4CA5DB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CC4119-75D5-48BB-A01D-6C9D16420CB2}" type="datetimeFigureOut">
              <a:rPr lang="ru-RU"/>
              <a:t>26.06.2024</a:t>
            </a:fld>
            <a:endParaRPr lang="ru-RU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D3D231-4D89-4BD8-A4B8-9C952406E50A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FD8880-4090-4EC8-9906-C47D25D2206F}" type="datetimeFigureOut">
              <a:rPr lang="ru-RU"/>
              <a:t>26.06.2024</a:t>
            </a:fld>
            <a:endParaRPr lang="ru-RU" dirty="0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67D4A-D1CF-4ED9-A464-6CD72E5D0A9E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D651A3-364A-4A61-A3A8-4D402993E24C}" type="datetimeFigureOut">
              <a:rPr lang="ru-RU"/>
              <a:t>26.06.2024</a:t>
            </a:fld>
            <a:endParaRPr lang="ru-RU" dirty="0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C3343-9780-4629-9638-34DD38111BF5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BDE2BA-6E15-45A0-B2B7-0E501DDB6B7A}" type="datetimeFigureOut">
              <a:rPr lang="ru-RU"/>
              <a:t>26.06.2024</a:t>
            </a:fld>
            <a:endParaRPr lang="ru-RU" dirty="0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7EE18-6D5A-464A-9C0C-D929ADB564BA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FC6410-8996-4960-B3F8-A55DBD8E1A7D}" type="datetimeFigureOut">
              <a:rPr lang="ru-RU"/>
              <a:t>26.06.2024</a:t>
            </a:fld>
            <a:endParaRPr lang="ru-RU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49C6C5-462C-431B-B455-62F179434D7E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0EEE38-6B24-40E4-9009-1F9D23D0BB2B}" type="datetimeFigureOut">
              <a:rPr lang="ru-RU"/>
              <a:t>26.06.2024</a:t>
            </a:fld>
            <a:endParaRPr lang="ru-RU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AFC7B7-F767-4B86-90F9-F25A17D88510}" type="slidenum">
              <a:rPr lang="ru-RU"/>
              <a:t>‹#›</a:t>
            </a:fld>
            <a:endParaRPr lang="ru-RU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>
              <a:defRPr/>
            </a:pPr>
            <a:fld id="{B2F83902-EA01-4DCD-B441-B9E1FE53106D}" type="datetimeFigureOut">
              <a:rPr lang="ru-RU"/>
              <a:t>26.06.2024</a:t>
            </a:fld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>
              <a:defRPr/>
            </a:pPr>
            <a:fld id="{A219A177-F375-4494-8D52-69D3DCE27C4B}" type="slidenum">
              <a:rPr lang="ru-RU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2000" dirty="0" smtClean="0">
                <a:solidFill>
                  <a:srgbClr val="002060"/>
                </a:solidFill>
              </a:rPr>
              <a:t>МКДОУ  «Детский сад №3 п. Теплое»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4035" y="1417320"/>
            <a:ext cx="7517130" cy="3041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4800" dirty="0" smtClean="0">
                <a:solidFill>
                  <a:srgbClr val="7030A0"/>
                </a:solidFill>
              </a:rPr>
              <a:t>Клуб по интересам ОБЖ «Азбука безопасности» </a:t>
            </a:r>
            <a:br>
              <a:rPr lang="ru-RU" sz="4800" dirty="0" smtClean="0">
                <a:solidFill>
                  <a:srgbClr val="7030A0"/>
                </a:solidFill>
              </a:rPr>
            </a:br>
            <a:r>
              <a:rPr lang="ru-RU" sz="2000" dirty="0">
                <a:solidFill>
                  <a:schemeClr val="accent6"/>
                </a:solidFill>
                <a:latin typeface="Calibri"/>
              </a:rPr>
              <a:t>Отчет о проделанной </a:t>
            </a:r>
            <a:r>
              <a:rPr lang="ru-RU" sz="2000" dirty="0" smtClean="0">
                <a:solidFill>
                  <a:schemeClr val="accent6"/>
                </a:solidFill>
                <a:latin typeface="Calibri"/>
              </a:rPr>
              <a:t>работе в подготовительной к школе группе.</a:t>
            </a:r>
            <a:endParaRPr lang="ru-RU" sz="4800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728" y="3429000"/>
            <a:ext cx="657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 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57950" y="4000504"/>
            <a:ext cx="257176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Воспитатель: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Лесникова С.В. 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42844" y="4071942"/>
            <a:ext cx="3857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«Безопасности формула есть: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Надо видеть, предвидеть, учесть.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Но возможно - всё избежать,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А где надо - на помощь позвать.»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158" y="5357826"/>
            <a:ext cx="1857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Т.Г. Хромцова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lstStyle/>
          <a:p>
            <a:pPr algn="ctr" eaLnBrk="1" hangingPunct="1"/>
            <a:r>
              <a:rPr lang="ru-RU" altLang="ru-RU" sz="36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Раздел 4: «Ребенок и природа»</a:t>
            </a:r>
          </a:p>
        </p:txBody>
      </p:sp>
      <p:pic>
        <p:nvPicPr>
          <p:cNvPr id="8197" name="Picture 5" descr="http://mukmzb.ucoz.com/_si/0/4270596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1505" y="4589145"/>
            <a:ext cx="3189605" cy="2101215"/>
          </a:xfrm>
          <a:prstGeom prst="rect">
            <a:avLst/>
          </a:prstGeom>
          <a:noFill/>
        </p:spPr>
      </p:pic>
      <p:pic>
        <p:nvPicPr>
          <p:cNvPr id="2" name="Изображение 1" descr="20231107_1609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70" y="981075"/>
            <a:ext cx="4728845" cy="3547110"/>
          </a:xfrm>
          <a:prstGeom prst="rect">
            <a:avLst/>
          </a:prstGeom>
        </p:spPr>
      </p:pic>
      <p:pic>
        <p:nvPicPr>
          <p:cNvPr id="3" name="Изображение 2" descr="20231107_1605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665" y="4653280"/>
            <a:ext cx="2771140" cy="2078355"/>
          </a:xfrm>
          <a:prstGeom prst="rect">
            <a:avLst/>
          </a:prstGeom>
        </p:spPr>
      </p:pic>
      <p:pic>
        <p:nvPicPr>
          <p:cNvPr id="4" name="Изображение 3" descr="20230929_1131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7990" y="965200"/>
            <a:ext cx="2716530" cy="362394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ru-RU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Беседа: «Берегите природу»</a:t>
            </a:r>
          </a:p>
        </p:txBody>
      </p:sp>
      <p:pic>
        <p:nvPicPr>
          <p:cNvPr id="3" name="Изображение 2" descr="20240326_1533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" y="1412875"/>
            <a:ext cx="4394835" cy="4231005"/>
          </a:xfrm>
          <a:prstGeom prst="rect">
            <a:avLst/>
          </a:prstGeom>
        </p:spPr>
      </p:pic>
      <p:pic>
        <p:nvPicPr>
          <p:cNvPr id="4" name="Изображение 3" descr="20240326_1612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905" y="1412875"/>
            <a:ext cx="4620260" cy="4182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745" y="53975"/>
            <a:ext cx="8275320" cy="59944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7030A0"/>
                </a:solidFill>
              </a:rPr>
              <a:t/>
            </a:r>
            <a:br>
              <a:rPr lang="ru-RU" sz="3600" dirty="0" smtClean="0">
                <a:solidFill>
                  <a:srgbClr val="7030A0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Раздел 5: «Ребенок на улице»</a:t>
            </a:r>
            <a:r>
              <a:rPr lang="ru-RU" sz="3600" dirty="0" smtClean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3" name="Изображение 2" descr="4"/>
          <p:cNvPicPr>
            <a:picLocks noChangeAspect="1"/>
          </p:cNvPicPr>
          <p:nvPr/>
        </p:nvPicPr>
        <p:blipFill>
          <a:blip r:embed="rId3"/>
          <a:srcRect t="16263" r="-1669"/>
          <a:stretch>
            <a:fillRect/>
          </a:stretch>
        </p:blipFill>
        <p:spPr>
          <a:xfrm>
            <a:off x="394970" y="1052830"/>
            <a:ext cx="4177030" cy="2811780"/>
          </a:xfrm>
          <a:prstGeom prst="roundRect">
            <a:avLst/>
          </a:prstGeom>
        </p:spPr>
      </p:pic>
      <p:pic>
        <p:nvPicPr>
          <p:cNvPr id="4" name="Изображение 3" descr="3"/>
          <p:cNvPicPr>
            <a:picLocks noChangeAspect="1"/>
          </p:cNvPicPr>
          <p:nvPr/>
        </p:nvPicPr>
        <p:blipFill>
          <a:blip r:embed="rId4"/>
          <a:srcRect t="17787" r="768"/>
          <a:stretch>
            <a:fillRect/>
          </a:stretch>
        </p:blipFill>
        <p:spPr>
          <a:xfrm>
            <a:off x="394970" y="4004945"/>
            <a:ext cx="4104005" cy="2996565"/>
          </a:xfrm>
          <a:prstGeom prst="roundRect">
            <a:avLst/>
          </a:prstGeom>
        </p:spPr>
      </p:pic>
      <p:pic>
        <p:nvPicPr>
          <p:cNvPr id="5" name="Изображение 4" descr="20240123_1012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5" y="1052830"/>
            <a:ext cx="3856990" cy="2893060"/>
          </a:xfrm>
          <a:prstGeom prst="roundRect">
            <a:avLst/>
          </a:prstGeom>
        </p:spPr>
      </p:pic>
      <p:pic>
        <p:nvPicPr>
          <p:cNvPr id="7" name="Изображение 6" descr="20240123_094724"/>
          <p:cNvPicPr>
            <a:picLocks noChangeAspect="1"/>
          </p:cNvPicPr>
          <p:nvPr/>
        </p:nvPicPr>
        <p:blipFill>
          <a:blip r:embed="rId6"/>
          <a:srcRect t="28956" r="-5336"/>
          <a:stretch>
            <a:fillRect/>
          </a:stretch>
        </p:blipFill>
        <p:spPr>
          <a:xfrm>
            <a:off x="5435600" y="4077335"/>
            <a:ext cx="2992120" cy="2654300"/>
          </a:xfrm>
          <a:prstGeom prst="round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7030A0"/>
                </a:solidFill>
              </a:rPr>
              <a:t>Встреча с сотрудником ГИБДД</a:t>
            </a:r>
          </a:p>
        </p:txBody>
      </p:sp>
      <p:pic>
        <p:nvPicPr>
          <p:cNvPr id="3" name="Изображение 2" descr="20230707_1042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614045" y="1629410"/>
            <a:ext cx="5770880" cy="4328795"/>
          </a:xfrm>
          <a:prstGeom prst="rect">
            <a:avLst/>
          </a:prstGeom>
        </p:spPr>
      </p:pic>
      <p:pic>
        <p:nvPicPr>
          <p:cNvPr id="4" name="Изображение 3" descr="20230707_1041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7865" y="981075"/>
            <a:ext cx="4307205" cy="3230880"/>
          </a:xfrm>
          <a:prstGeom prst="rect">
            <a:avLst/>
          </a:prstGeom>
        </p:spPr>
      </p:pic>
      <p:pic>
        <p:nvPicPr>
          <p:cNvPr id="5" name="Изображение 4" descr="20230327_09490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 l="2015" t="542" r="1623" b="2709"/>
          <a:stretch>
            <a:fillRect/>
          </a:stretch>
        </p:blipFill>
        <p:spPr>
          <a:xfrm>
            <a:off x="4864100" y="4293235"/>
            <a:ext cx="3594735" cy="254508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Индивидуальная работа</a:t>
            </a:r>
          </a:p>
        </p:txBody>
      </p:sp>
      <p:pic>
        <p:nvPicPr>
          <p:cNvPr id="3" name="Изображение 2" descr="20230703_1149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065" y="3779520"/>
            <a:ext cx="4286250" cy="3078480"/>
          </a:xfrm>
          <a:prstGeom prst="rect">
            <a:avLst/>
          </a:prstGeom>
        </p:spPr>
      </p:pic>
      <p:pic>
        <p:nvPicPr>
          <p:cNvPr id="4" name="Изображение 3" descr="20230703_0942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6930"/>
            <a:ext cx="5012055" cy="37592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71546"/>
          </a:xfrm>
        </p:spPr>
        <p:txBody>
          <a:bodyPr/>
          <a:lstStyle/>
          <a:p>
            <a:pPr algn="ctr" eaLnBrk="1" hangingPunct="1"/>
            <a:r>
              <a:rPr lang="ru-RU" altLang="ru-RU" sz="36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Подбор методической литературы, дидактических игр</a:t>
            </a:r>
            <a:r>
              <a:rPr lang="ru-RU" altLang="ru-RU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9" y="1171929"/>
            <a:ext cx="3462975" cy="29875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0480" y="2038536"/>
            <a:ext cx="4860032" cy="36450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9" y="3861048"/>
            <a:ext cx="3462975" cy="274424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1571612"/>
            <a:ext cx="69294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Цель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-формирование основы безопасного поведения дошкольников и в будущем – школьников. Умение помочь себе и окружающим.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1472" y="2643182"/>
            <a:ext cx="67151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Задачи: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-формирование ценностей здорового образа жизни;</a:t>
            </a:r>
            <a:br>
              <a:rPr lang="ru-RU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-формирование знаний о способах безопасного поведения в быту;</a:t>
            </a:r>
            <a:br>
              <a:rPr lang="ru-RU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-формирование представления детей о правильном поведении при контактах с незнакомыми людьми;</a:t>
            </a:r>
            <a:br>
              <a:rPr lang="ru-RU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-развитие основ экологической культуры ребенка и бережного отношения к природе;</a:t>
            </a:r>
            <a:br>
              <a:rPr lang="ru-RU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-воспитание грамотного участника дорожного движения;</a:t>
            </a:r>
            <a:br>
              <a:rPr lang="ru-RU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-воспитание чувства взаимопомощи и ответственности . 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Направления деятельности:</a:t>
            </a:r>
            <a:endParaRPr lang="ru-RU" altLang="ru-RU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0100" y="1643050"/>
            <a:ext cx="70009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ru-RU" sz="3600" dirty="0" smtClean="0">
                <a:solidFill>
                  <a:srgbClr val="002060"/>
                </a:solidFill>
              </a:rPr>
              <a:t>       - Здоровье ребенка;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 - Ребёнок дома;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 - Ребёнок и другие люди.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 - Ребёнок и природа;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 - Ребёнок на улице;</a:t>
            </a:r>
          </a:p>
          <a:p>
            <a:r>
              <a:rPr lang="ru-RU" sz="3600" dirty="0" smtClean="0">
                <a:solidFill>
                  <a:srgbClr val="002060"/>
                </a:solidFill>
              </a:rPr>
              <a:t>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Оформление уголка безопасного поведения</a:t>
            </a:r>
            <a:r>
              <a:rPr lang="ru-RU" altLang="ru-RU" dirty="0" smtClean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854768"/>
            <a:ext cx="4176464" cy="29873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4" y="908720"/>
            <a:ext cx="3729456" cy="28740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025554"/>
            <a:ext cx="4826050" cy="2735786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57200" y="-428652"/>
            <a:ext cx="8229600" cy="2428892"/>
          </a:xfrm>
        </p:spPr>
        <p:txBody>
          <a:bodyPr/>
          <a:lstStyle/>
          <a:p>
            <a:pPr algn="ctr" eaLnBrk="1" hangingPunct="1"/>
            <a:r>
              <a:rPr lang="ru-RU" altLang="ru-RU" sz="32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Подбор иллюстративного материала для детей и наглядной информации для родителей</a:t>
            </a:r>
          </a:p>
        </p:txBody>
      </p:sp>
      <p:pic>
        <p:nvPicPr>
          <p:cNvPr id="2" name="Изображение 1" descr="20240227_160536"/>
          <p:cNvPicPr>
            <a:picLocks noChangeAspect="1"/>
          </p:cNvPicPr>
          <p:nvPr/>
        </p:nvPicPr>
        <p:blipFill rotWithShape="1">
          <a:blip r:embed="rId3"/>
          <a:srcRect r="11229"/>
          <a:stretch/>
        </p:blipFill>
        <p:spPr>
          <a:xfrm rot="5400000">
            <a:off x="177486" y="1430828"/>
            <a:ext cx="2813122" cy="23770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9"/>
          <a:stretch/>
        </p:blipFill>
        <p:spPr>
          <a:xfrm>
            <a:off x="4716016" y="1500731"/>
            <a:ext cx="3671328" cy="28304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8" r="5555"/>
          <a:stretch/>
        </p:blipFill>
        <p:spPr>
          <a:xfrm>
            <a:off x="1" y="4149080"/>
            <a:ext cx="3468840" cy="24746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3082" r="3238"/>
          <a:stretch/>
        </p:blipFill>
        <p:spPr>
          <a:xfrm>
            <a:off x="4916487" y="4365097"/>
            <a:ext cx="3270386" cy="2294259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 dirty="0" smtClean="0">
                <a:solidFill>
                  <a:schemeClr val="tx1"/>
                </a:solidFill>
                <a:sym typeface="+mn-ea"/>
              </a:rPr>
              <a:t>Раздел 1: «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Здоровье ребенка»</a:t>
            </a:r>
            <a:r>
              <a:rPr lang="ru-RU" sz="2800" dirty="0" smtClean="0">
                <a:solidFill>
                  <a:srgbClr val="002060"/>
                </a:solidFill>
                <a:sym typeface="+mn-ea"/>
              </a:rPr>
              <a:t/>
            </a:r>
            <a:br>
              <a:rPr lang="ru-RU" sz="2800" dirty="0" smtClean="0">
                <a:solidFill>
                  <a:srgbClr val="002060"/>
                </a:solidFill>
                <a:sym typeface="+mn-ea"/>
              </a:rPr>
            </a:br>
            <a:r>
              <a:rPr lang="ru-RU" altLang="en-US" sz="2800" dirty="0">
                <a:solidFill>
                  <a:schemeClr val="tx1"/>
                </a:solidFill>
              </a:rPr>
              <a:t>Летние развлечение "Дружим с витаминами"</a:t>
            </a:r>
          </a:p>
        </p:txBody>
      </p:sp>
      <p:pic>
        <p:nvPicPr>
          <p:cNvPr id="3" name="Изображение 2" descr="Qdf7WjgzBy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15" y="1701165"/>
            <a:ext cx="3221990" cy="4295775"/>
          </a:xfrm>
          <a:prstGeom prst="roundRect">
            <a:avLst/>
          </a:prstGeom>
        </p:spPr>
      </p:pic>
      <p:pic>
        <p:nvPicPr>
          <p:cNvPr id="4" name="Изображение 3" descr="FUEHrQjOCgE"/>
          <p:cNvPicPr>
            <a:picLocks noChangeAspect="1"/>
          </p:cNvPicPr>
          <p:nvPr/>
        </p:nvPicPr>
        <p:blipFill>
          <a:blip r:embed="rId3"/>
          <a:srcRect l="5945" t="9062" r="511" b="13009"/>
          <a:stretch>
            <a:fillRect/>
          </a:stretch>
        </p:blipFill>
        <p:spPr>
          <a:xfrm>
            <a:off x="4355465" y="1115060"/>
            <a:ext cx="3943985" cy="2691765"/>
          </a:xfrm>
          <a:prstGeom prst="roundRect">
            <a:avLst/>
          </a:prstGeom>
        </p:spPr>
      </p:pic>
      <p:pic>
        <p:nvPicPr>
          <p:cNvPr id="5" name="Изображение 4" descr="wNmb74d8U9w"/>
          <p:cNvPicPr>
            <a:picLocks noChangeAspect="1"/>
          </p:cNvPicPr>
          <p:nvPr/>
        </p:nvPicPr>
        <p:blipFill>
          <a:blip r:embed="rId4"/>
          <a:srcRect l="11616" t="16460" b="1019"/>
          <a:stretch>
            <a:fillRect/>
          </a:stretch>
        </p:blipFill>
        <p:spPr>
          <a:xfrm>
            <a:off x="4427855" y="3959225"/>
            <a:ext cx="4051935" cy="296037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951865" y="355600"/>
            <a:ext cx="7734935" cy="417830"/>
          </a:xfr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/>
          <a:lstStyle/>
          <a:p>
            <a:pPr algn="ctr" eaLnBrk="1" hangingPunct="1"/>
            <a:r>
              <a:rPr lang="ru-RU" altLang="ru-RU" sz="3600" dirty="0" smtClean="0">
                <a:solidFill>
                  <a:schemeClr val="tx1"/>
                </a:solidFill>
              </a:rPr>
              <a:t>Раздел 2:  «Ребенок дома»</a:t>
            </a:r>
          </a:p>
        </p:txBody>
      </p:sp>
      <p:pic>
        <p:nvPicPr>
          <p:cNvPr id="4" name="Содержимое 6" descr="1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454140" y="4077335"/>
            <a:ext cx="2686685" cy="1778635"/>
          </a:xfrm>
          <a:prstGeom prst="roundRect">
            <a:avLst/>
          </a:prstGeom>
        </p:spPr>
      </p:pic>
      <p:pic>
        <p:nvPicPr>
          <p:cNvPr id="3" name="Изображение 2" descr="20231220_1017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8585" y="1268730"/>
            <a:ext cx="3172460" cy="2153920"/>
          </a:xfrm>
          <a:prstGeom prst="roundRect">
            <a:avLst/>
          </a:prstGeom>
        </p:spPr>
      </p:pic>
      <p:pic>
        <p:nvPicPr>
          <p:cNvPr id="6" name="Изображение 5" descr="20231220_1020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5805" y="981075"/>
            <a:ext cx="3263900" cy="2533650"/>
          </a:xfrm>
          <a:prstGeom prst="roundRect">
            <a:avLst/>
          </a:prstGeom>
        </p:spPr>
      </p:pic>
      <p:pic>
        <p:nvPicPr>
          <p:cNvPr id="8" name="Изображение 7" descr="20230428_0747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rcRect t="8667" r="8029" b="2577"/>
          <a:stretch>
            <a:fillRect/>
          </a:stretch>
        </p:blipFill>
        <p:spPr>
          <a:xfrm>
            <a:off x="6876415" y="991235"/>
            <a:ext cx="2160270" cy="2952115"/>
          </a:xfrm>
          <a:prstGeom prst="round2DiagRect">
            <a:avLst/>
          </a:prstGeom>
        </p:spPr>
      </p:pic>
      <p:pic>
        <p:nvPicPr>
          <p:cNvPr id="9" name="Изображение 8" descr="20230428_07264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rcRect l="9757" t="4744" r="5414" b="11813"/>
          <a:stretch>
            <a:fillRect/>
          </a:stretch>
        </p:blipFill>
        <p:spPr>
          <a:xfrm>
            <a:off x="3312160" y="3789045"/>
            <a:ext cx="3083560" cy="2238375"/>
          </a:xfrm>
          <a:prstGeom prst="round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" y="4077335"/>
            <a:ext cx="3024336" cy="168858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sym typeface="+mn-ea"/>
              </a:rPr>
              <a:t> Рисунков на конкурс </a:t>
            </a:r>
            <a:br>
              <a:rPr lang="ru-RU" sz="2800" dirty="0" smtClean="0">
                <a:solidFill>
                  <a:schemeClr val="tx1"/>
                </a:solidFill>
                <a:sym typeface="+mn-ea"/>
              </a:rPr>
            </a:br>
            <a:r>
              <a:rPr lang="ru-RU" sz="2800" dirty="0" smtClean="0">
                <a:solidFill>
                  <a:schemeClr val="tx1"/>
                </a:solidFill>
                <a:sym typeface="+mn-ea"/>
              </a:rPr>
              <a:t>«"Неопалимая Купина -2024"»</a:t>
            </a:r>
            <a:endParaRPr lang="ru-RU" altLang="en-US" sz="2800" dirty="0"/>
          </a:p>
        </p:txBody>
      </p:sp>
      <p:pic>
        <p:nvPicPr>
          <p:cNvPr id="4" name="Изображение 3" descr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2923" t="2092" r="1759" b="1315"/>
          <a:stretch>
            <a:fillRect/>
          </a:stretch>
        </p:blipFill>
        <p:spPr>
          <a:xfrm>
            <a:off x="539115" y="2132965"/>
            <a:ext cx="4680585" cy="3312795"/>
          </a:xfrm>
          <a:prstGeom prst="roundRect">
            <a:avLst/>
          </a:prstGeom>
        </p:spPr>
      </p:pic>
      <p:pic>
        <p:nvPicPr>
          <p:cNvPr id="5" name="Изображение 4" descr="-UmSzstpb0w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441315" y="1701165"/>
            <a:ext cx="3245485" cy="4327525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600" dirty="0" smtClean="0">
                <a:solidFill>
                  <a:schemeClr val="tx1"/>
                </a:solidFill>
              </a:rPr>
              <a:t>Раздел 3: «Ребенок и другие люди»</a:t>
            </a:r>
          </a:p>
        </p:txBody>
      </p:sp>
      <p:pic>
        <p:nvPicPr>
          <p:cNvPr id="3" name="Содержимое 4" descr="копия паспорта и лицевой стороны карты3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93298" y="4653135"/>
            <a:ext cx="3015166" cy="21304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3870659" cy="3212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071140"/>
            <a:ext cx="2724153" cy="30321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09120"/>
            <a:ext cx="2769770" cy="22744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997913"/>
            <a:ext cx="2835318" cy="263691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Communications and Dialogues">
  <a:themeElements>
    <a:clrScheme name="Communications and Dialogu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Communications and Dialogu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Communications and Dialogu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133</Words>
  <Application>Microsoft Office PowerPoint</Application>
  <PresentationFormat>Экран (4:3)</PresentationFormat>
  <Paragraphs>36</Paragraphs>
  <Slides>15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Communications and Dialogues</vt:lpstr>
      <vt:lpstr>МКДОУ  «Детский сад №3 п. Теплое»</vt:lpstr>
      <vt:lpstr>Презентация PowerPoint</vt:lpstr>
      <vt:lpstr>Направления деятельности:</vt:lpstr>
      <vt:lpstr>Оформление уголка безопасного поведения </vt:lpstr>
      <vt:lpstr>Подбор иллюстративного материала для детей и наглядной информации для родителей</vt:lpstr>
      <vt:lpstr>Раздел 1: «Здоровье ребенка» Летние развлечение "Дружим с витаминами"</vt:lpstr>
      <vt:lpstr>Раздел 2:  «Ребенок дома»</vt:lpstr>
      <vt:lpstr> Рисунков на конкурс  «"Неопалимая Купина -2024"»</vt:lpstr>
      <vt:lpstr>Раздел 3: «Ребенок и другие люди»</vt:lpstr>
      <vt:lpstr>Раздел 4: «Ребенок и природа»</vt:lpstr>
      <vt:lpstr>Беседа: «Берегите природу»</vt:lpstr>
      <vt:lpstr> Раздел 5: «Ребенок на улице» </vt:lpstr>
      <vt:lpstr>Встреча с сотрудником ГИБДД</vt:lpstr>
      <vt:lpstr>Индивидуальная работа</vt:lpstr>
      <vt:lpstr>Подбор методической литературы, дидактических игр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Федотова Виктория Александровна</dc:creator>
  <cp:lastModifiedBy>дс 3-2</cp:lastModifiedBy>
  <cp:revision>74</cp:revision>
  <dcterms:created xsi:type="dcterms:W3CDTF">2011-01-05T10:28:00Z</dcterms:created>
  <dcterms:modified xsi:type="dcterms:W3CDTF">2024-06-26T11:42:03Z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FB288D522B1D4F44A890D57E3202EA74_12</vt:lpwstr>
  </property>
  <property fmtid="{D5CDD505-2E9C-101B-9397-08002B2CF9AE}" pid="3" name="KSOProductBuildVer">
    <vt:lpwstr>1049-12.2.0.17119</vt:lpwstr>
  </property>
</Properties>
</file>