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sldIdLst>
    <p:sldId id="265" r:id="rId2"/>
    <p:sldId id="267" r:id="rId3"/>
    <p:sldId id="268" r:id="rId4"/>
    <p:sldId id="270" r:id="rId5"/>
    <p:sldId id="269" r:id="rId6"/>
    <p:sldId id="272" r:id="rId7"/>
    <p:sldId id="292" r:id="rId8"/>
    <p:sldId id="279" r:id="rId9"/>
    <p:sldId id="281" r:id="rId10"/>
    <p:sldId id="273" r:id="rId11"/>
    <p:sldId id="274" r:id="rId12"/>
    <p:sldId id="277" r:id="rId13"/>
    <p:sldId id="278" r:id="rId14"/>
    <p:sldId id="275" r:id="rId15"/>
    <p:sldId id="276" r:id="rId16"/>
    <p:sldId id="290" r:id="rId17"/>
    <p:sldId id="280" r:id="rId18"/>
    <p:sldId id="282" r:id="rId19"/>
    <p:sldId id="283" r:id="rId20"/>
    <p:sldId id="284" r:id="rId21"/>
    <p:sldId id="289" r:id="rId22"/>
    <p:sldId id="285" r:id="rId23"/>
    <p:sldId id="286" r:id="rId24"/>
    <p:sldId id="287" r:id="rId25"/>
    <p:sldId id="293" r:id="rId26"/>
    <p:sldId id="28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9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1219A-8C8C-4620-9B47-5EF8AC56F782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93EE7-BFA6-4CBE-AFAA-B6C9630E9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913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Знакомство детей с понятием «Семья».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93EE7-BFA6-4CBE-AFAA-B6C9630E9D6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910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Сотрудничество с социумом на уровне социального партнерства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93EE7-BFA6-4CBE-AFAA-B6C9630E9D6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545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Посещение библиотеки</a:t>
            </a:r>
            <a:r>
              <a:rPr lang="ru-RU" baseline="0" dirty="0" smtClean="0"/>
              <a:t>, музеев «Горница» и «Боевой славы»  СОШ №2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93EE7-BFA6-4CBE-AFAA-B6C9630E9D6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633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Взаимодействие с семьей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93EE7-BFA6-4CBE-AFAA-B6C9630E9D6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594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Развивающая предметно-пространственная среда моделируется в зависимости от изучаемой темы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93EE7-BFA6-4CBE-AFAA-B6C9630E9D6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53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Мой детский сад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93EE7-BFA6-4CBE-AFAA-B6C9630E9D6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769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Знакомство с родным поселком (дом, улица, адрес)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93EE7-BFA6-4CBE-AFAA-B6C9630E9D6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778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Экскурсии по родному поселку помогают изучать растительный мир родного края, знакомиться</a:t>
            </a:r>
            <a:r>
              <a:rPr lang="ru-RU" baseline="0" dirty="0" smtClean="0"/>
              <a:t> с техникой поселка, инфраструктурой, профессиями.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93EE7-BFA6-4CBE-AFAA-B6C9630E9D6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210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Закрепление представлений о труде взрослых путем</a:t>
            </a:r>
            <a:r>
              <a:rPr lang="ru-RU" baseline="0" dirty="0" smtClean="0"/>
              <a:t> организации сюжетно-ролевых игр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93EE7-BFA6-4CBE-AFAA-B6C9630E9D6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011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93EE7-BFA6-4CBE-AFAA-B6C9630E9D6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751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Ознакомление с растительным миром родного края через познавательно-экспериментальную деятельность: посадка и уход за растениями,</a:t>
            </a:r>
            <a:r>
              <a:rPr lang="ru-RU" baseline="0" dirty="0" smtClean="0"/>
              <a:t> наблюдение за их ростом в уголке природы, на приусадебном участке группы, изучение лекарственных растений на аптечной грядке.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93EE7-BFA6-4CBE-AFAA-B6C9630E9D6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999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Ознакомление с промыслами родного Тульского края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93EE7-BFA6-4CBE-AFAA-B6C9630E9D6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077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Ознакомление</a:t>
            </a:r>
            <a:r>
              <a:rPr lang="ru-RU" baseline="0" dirty="0" smtClean="0"/>
              <a:t> с традициями родного края через народные праздники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93EE7-BFA6-4CBE-AFAA-B6C9630E9D6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941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204864"/>
            <a:ext cx="68407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опыта по теме: «Региональный компонент в системе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-образовательного процесса ДОУ как условие реализации интегрированного подхода по ФГОС и ФОП ДО».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5877272"/>
            <a:ext cx="608416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 Галицкая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Валерьевна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324196"/>
            <a:ext cx="8244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МКДОУ «Детский сад №3 п. Теплое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Тепло-Огаревский район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Тульская область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5638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5"/>
          <a:stretch/>
        </p:blipFill>
        <p:spPr>
          <a:xfrm>
            <a:off x="147422" y="260648"/>
            <a:ext cx="4280562" cy="27180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0"/>
          <a:stretch/>
        </p:blipFill>
        <p:spPr>
          <a:xfrm>
            <a:off x="4611918" y="293440"/>
            <a:ext cx="4334071" cy="26852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6"/>
          <a:stretch/>
        </p:blipFill>
        <p:spPr>
          <a:xfrm>
            <a:off x="137915" y="3212976"/>
            <a:ext cx="4290069" cy="27860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6"/>
          <a:stretch/>
        </p:blipFill>
        <p:spPr>
          <a:xfrm>
            <a:off x="4611918" y="3212976"/>
            <a:ext cx="4334071" cy="27860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330" y="5999227"/>
            <a:ext cx="90060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Экскурсии по родному поселку помогают изучать растительный мир родного края, знакомиться с техникой поселка, инфраструктурой, профессиями. </a:t>
            </a:r>
          </a:p>
        </p:txBody>
      </p:sp>
    </p:spTree>
    <p:extLst>
      <p:ext uri="{BB962C8B-B14F-4D97-AF65-F5344CB8AC3E}">
        <p14:creationId xmlns:p14="http://schemas.microsoft.com/office/powerpoint/2010/main" val="19561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2252"/>
            <a:ext cx="4349880" cy="30963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6632"/>
            <a:ext cx="4283968" cy="31019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4" y="3429000"/>
            <a:ext cx="4277872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29000"/>
            <a:ext cx="428396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"/>
          <a:stretch/>
        </p:blipFill>
        <p:spPr>
          <a:xfrm>
            <a:off x="182781" y="188639"/>
            <a:ext cx="4283968" cy="27363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 b="737"/>
          <a:stretch/>
        </p:blipFill>
        <p:spPr>
          <a:xfrm>
            <a:off x="4679256" y="190631"/>
            <a:ext cx="4283968" cy="27343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"/>
          <a:stretch/>
        </p:blipFill>
        <p:spPr>
          <a:xfrm>
            <a:off x="218794" y="3140968"/>
            <a:ext cx="4211943" cy="29544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2"/>
          <a:stretch/>
        </p:blipFill>
        <p:spPr>
          <a:xfrm>
            <a:off x="4679256" y="3140968"/>
            <a:ext cx="4205864" cy="29544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3498" y="6094918"/>
            <a:ext cx="88197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Закрепление представлений о труде взрослых путем организации сюжетно-ролевых игр</a:t>
            </a:r>
          </a:p>
        </p:txBody>
      </p:sp>
    </p:spTree>
    <p:extLst>
      <p:ext uri="{BB962C8B-B14F-4D97-AF65-F5344CB8AC3E}">
        <p14:creationId xmlns:p14="http://schemas.microsoft.com/office/powerpoint/2010/main" val="129209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176464" cy="5256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419547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8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320480" cy="2808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2"/>
          <a:stretch/>
        </p:blipFill>
        <p:spPr>
          <a:xfrm>
            <a:off x="127720" y="3068960"/>
            <a:ext cx="4277872" cy="288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0"/>
          <a:stretch/>
        </p:blipFill>
        <p:spPr>
          <a:xfrm>
            <a:off x="4634704" y="3104964"/>
            <a:ext cx="4359181" cy="28443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705" y="144016"/>
            <a:ext cx="4359181" cy="27809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3" y="5949279"/>
            <a:ext cx="88863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Ознакомление с растительным миром родного края через познавательно-экспериментальную деятельность: посадка и уход за растениями, наблюдение за их ростом в уголке природы, на приусадебном участке группы, изучение лекарственных растений на аптечной грядке.</a:t>
            </a:r>
          </a:p>
        </p:txBody>
      </p:sp>
    </p:spTree>
    <p:extLst>
      <p:ext uri="{BB962C8B-B14F-4D97-AF65-F5344CB8AC3E}">
        <p14:creationId xmlns:p14="http://schemas.microsoft.com/office/powerpoint/2010/main" val="416211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" t="418" r="-477" b="-1110"/>
          <a:stretch/>
        </p:blipFill>
        <p:spPr>
          <a:xfrm>
            <a:off x="4716016" y="3645024"/>
            <a:ext cx="4225212" cy="30901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1482"/>
            <a:ext cx="4335180" cy="324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45024"/>
            <a:ext cx="4335180" cy="3024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7712"/>
            <a:ext cx="4244916" cy="323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6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5"/>
          <a:stretch/>
        </p:blipFill>
        <p:spPr>
          <a:xfrm>
            <a:off x="251520" y="188640"/>
            <a:ext cx="4248472" cy="28693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1"/>
          <a:stretch/>
        </p:blipFill>
        <p:spPr>
          <a:xfrm>
            <a:off x="4716016" y="188640"/>
            <a:ext cx="4284008" cy="28693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84984"/>
            <a:ext cx="4248472" cy="3096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12253"/>
            <a:ext cx="4247984" cy="30690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1640" y="6381328"/>
            <a:ext cx="669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Ознакомление с промыслами родного Тульского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343264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392488" cy="3096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4392488" cy="30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12" y="3573016"/>
            <a:ext cx="4242376" cy="3096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12" y="260648"/>
            <a:ext cx="4242376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8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1"/>
          <a:stretch/>
        </p:blipFill>
        <p:spPr>
          <a:xfrm>
            <a:off x="251520" y="116633"/>
            <a:ext cx="4104456" cy="2834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1"/>
          <a:stretch/>
        </p:blipFill>
        <p:spPr>
          <a:xfrm>
            <a:off x="4572000" y="116458"/>
            <a:ext cx="4427984" cy="28345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068960"/>
            <a:ext cx="6768752" cy="32403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0261" y="6309320"/>
            <a:ext cx="87730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Ознакомление с традициями родного края через народные праздники</a:t>
            </a:r>
          </a:p>
        </p:txBody>
      </p:sp>
    </p:spTree>
    <p:extLst>
      <p:ext uri="{BB962C8B-B14F-4D97-AF65-F5344CB8AC3E}">
        <p14:creationId xmlns:p14="http://schemas.microsoft.com/office/powerpoint/2010/main" val="332926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356992"/>
            <a:ext cx="5976664" cy="33843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8" t="15953" r="22911" b="39658"/>
          <a:stretch/>
        </p:blipFill>
        <p:spPr>
          <a:xfrm>
            <a:off x="179512" y="188640"/>
            <a:ext cx="4320480" cy="3096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152"/>
            <a:ext cx="4283968" cy="312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24687" y="188640"/>
            <a:ext cx="4339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ЧЕГО НАЧИНАЕТСЯ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94384" y="1196752"/>
            <a:ext cx="41582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– слово большое, большое!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не бывает на свете чудес,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сказать это слово с душою,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Глубже морей оно, выше небес!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нем умещается ровно полмира: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 и папа, соседи, друзья.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родимый, родная квартира,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Бабушка, школа, котенок … и я.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Зайчик солнечный в ладошке,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Куст сирени за окошком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щечке родинка –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тоже Родина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Бокова «Родина»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5698">
            <a:off x="47611" y="563810"/>
            <a:ext cx="4784205" cy="62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8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2388"/>
            <a:ext cx="4176464" cy="31025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388"/>
            <a:ext cx="4392488" cy="31025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01008"/>
            <a:ext cx="4176464" cy="30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501008"/>
            <a:ext cx="4464496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3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6"/>
          <a:stretch/>
        </p:blipFill>
        <p:spPr>
          <a:xfrm>
            <a:off x="179512" y="188642"/>
            <a:ext cx="4248472" cy="28083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1"/>
            <a:ext cx="4233283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4"/>
          <a:stretch/>
        </p:blipFill>
        <p:spPr>
          <a:xfrm>
            <a:off x="1940171" y="3140968"/>
            <a:ext cx="5184576" cy="31253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6277962"/>
            <a:ext cx="8856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Посещение библиотеки, музеев «Горница» и «Боевой славы»  СОШ №2 </a:t>
            </a:r>
          </a:p>
        </p:txBody>
      </p:sp>
    </p:spTree>
    <p:extLst>
      <p:ext uri="{BB962C8B-B14F-4D97-AF65-F5344CB8AC3E}">
        <p14:creationId xmlns:p14="http://schemas.microsoft.com/office/powerpoint/2010/main" val="224861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08" y="3573016"/>
            <a:ext cx="4320480" cy="30963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352873" cy="3284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39" y="188640"/>
            <a:ext cx="4176464" cy="54570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54132" y="5949280"/>
            <a:ext cx="29760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Взаимодействие с семьей</a:t>
            </a:r>
          </a:p>
        </p:txBody>
      </p:sp>
    </p:spTree>
    <p:extLst>
      <p:ext uri="{BB962C8B-B14F-4D97-AF65-F5344CB8AC3E}">
        <p14:creationId xmlns:p14="http://schemas.microsoft.com/office/powerpoint/2010/main" val="213493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t="7039" r="4918" b="10840"/>
          <a:stretch/>
        </p:blipFill>
        <p:spPr>
          <a:xfrm>
            <a:off x="251520" y="260648"/>
            <a:ext cx="4176464" cy="2952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4" b="7943"/>
          <a:stretch/>
        </p:blipFill>
        <p:spPr>
          <a:xfrm>
            <a:off x="4572000" y="260648"/>
            <a:ext cx="4392488" cy="2952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04" y="3429000"/>
            <a:ext cx="4200779" cy="3068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392488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0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248472" cy="51845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4392488" cy="51845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9692" y="5517232"/>
            <a:ext cx="5688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 солдаты защищали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Жизнь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за нас отдали.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Сохраним в сердцах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своих Память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светлую о них!</a:t>
            </a:r>
          </a:p>
        </p:txBody>
      </p:sp>
    </p:spTree>
    <p:extLst>
      <p:ext uri="{BB962C8B-B14F-4D97-AF65-F5344CB8AC3E}">
        <p14:creationId xmlns:p14="http://schemas.microsoft.com/office/powerpoint/2010/main" val="114263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3"/>
            <a:ext cx="4176464" cy="53285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9064" y="1007834"/>
            <a:ext cx="5346391" cy="41044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696" y="5775031"/>
            <a:ext cx="5760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 моделируется в зависимости от изучаемой темы</a:t>
            </a:r>
          </a:p>
        </p:txBody>
      </p:sp>
    </p:spTree>
    <p:extLst>
      <p:ext uri="{BB962C8B-B14F-4D97-AF65-F5344CB8AC3E}">
        <p14:creationId xmlns:p14="http://schemas.microsoft.com/office/powerpoint/2010/main" val="303844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60648"/>
            <a:ext cx="4343327" cy="28657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3490"/>
            <a:ext cx="4283968" cy="28529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284984"/>
            <a:ext cx="513723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7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836712"/>
            <a:ext cx="78488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Становление человека как гражданина должно начинаться с ознакомления его с его малой Родиной, так как невозможно вырастить настоящего патриота без знания своей истории. Академик Д. С. Лихачев говорил: «Воспитание любви к родному краю, к родной культуре, к родному городу, к родной речи – задача первостепенной важности, и нет необходимости это доказывать. Но как воспитать эту любовь? Она начинается с малого – с любви к своей семье, к своему дому. Постоянно расширяясь, эта любовь к родному переходит в любовь к своему государству, к его истории, его прошлому и настоящему…». </a:t>
            </a:r>
          </a:p>
        </p:txBody>
      </p:sp>
    </p:spTree>
    <p:extLst>
      <p:ext uri="{BB962C8B-B14F-4D97-AF65-F5344CB8AC3E}">
        <p14:creationId xmlns:p14="http://schemas.microsoft.com/office/powerpoint/2010/main" val="61289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9" y="188640"/>
            <a:ext cx="4308407" cy="2952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58" y="188640"/>
            <a:ext cx="4211960" cy="2952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9" y="3356990"/>
            <a:ext cx="4283968" cy="29924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25" y="3356991"/>
            <a:ext cx="4231093" cy="29725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78926" y="6329566"/>
            <a:ext cx="48051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Ознакомление 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с понятием «Семья».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7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/>
          <a:stretch/>
        </p:blipFill>
        <p:spPr>
          <a:xfrm>
            <a:off x="107504" y="188640"/>
            <a:ext cx="4392488" cy="30689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t="13333" r="4918"/>
          <a:stretch/>
        </p:blipFill>
        <p:spPr>
          <a:xfrm>
            <a:off x="4716016" y="180960"/>
            <a:ext cx="4223134" cy="30380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3501008"/>
            <a:ext cx="4320480" cy="29778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82" y="3461484"/>
            <a:ext cx="4283968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3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320480" cy="3096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92996"/>
            <a:ext cx="4349880" cy="3096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b="19626"/>
          <a:stretch/>
        </p:blipFill>
        <p:spPr>
          <a:xfrm>
            <a:off x="179512" y="3429000"/>
            <a:ext cx="4320480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6632"/>
            <a:ext cx="4349880" cy="305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0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6"/>
          <a:stretch/>
        </p:blipFill>
        <p:spPr>
          <a:xfrm>
            <a:off x="4619979" y="188640"/>
            <a:ext cx="4320480" cy="2880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8"/>
          <a:stretch/>
        </p:blipFill>
        <p:spPr>
          <a:xfrm>
            <a:off x="179512" y="170596"/>
            <a:ext cx="4281202" cy="2898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12976"/>
            <a:ext cx="4320480" cy="302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12976"/>
            <a:ext cx="4277872" cy="3024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632" y="6237312"/>
            <a:ext cx="6128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Работа с детьми над понятием «Мой детский сад»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13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6"/>
          <a:stretch/>
        </p:blipFill>
        <p:spPr>
          <a:xfrm>
            <a:off x="130577" y="144016"/>
            <a:ext cx="4320480" cy="28970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0"/>
          <a:stretch/>
        </p:blipFill>
        <p:spPr>
          <a:xfrm>
            <a:off x="4716016" y="144016"/>
            <a:ext cx="4277872" cy="2897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130577" y="3268782"/>
            <a:ext cx="4302224" cy="30243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" t="4447" r="4433" b="6228"/>
          <a:stretch/>
        </p:blipFill>
        <p:spPr>
          <a:xfrm>
            <a:off x="4736651" y="3300640"/>
            <a:ext cx="4277873" cy="29924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1600" y="6324166"/>
            <a:ext cx="6488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Знакомство с родным поселком (дом, улица, адрес)</a:t>
            </a:r>
          </a:p>
        </p:txBody>
      </p:sp>
    </p:spTree>
    <p:extLst>
      <p:ext uri="{BB962C8B-B14F-4D97-AF65-F5344CB8AC3E}">
        <p14:creationId xmlns:p14="http://schemas.microsoft.com/office/powerpoint/2010/main" val="306836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12" y="188640"/>
            <a:ext cx="4446854" cy="31683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8640"/>
            <a:ext cx="4170368" cy="3140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68" y="3501008"/>
            <a:ext cx="444685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1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1277</TotalTime>
  <Words>535</Words>
  <Application>Microsoft Office PowerPoint</Application>
  <PresentationFormat>Экран (4:3)</PresentationFormat>
  <Paragraphs>60</Paragraphs>
  <Slides>26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«Безопасность жизнедеятельности ребенка дошкольного возраста</dc:title>
  <dc:creator>Светлана</dc:creator>
  <cp:lastModifiedBy>*</cp:lastModifiedBy>
  <cp:revision>89</cp:revision>
  <dcterms:created xsi:type="dcterms:W3CDTF">2017-05-30T11:16:27Z</dcterms:created>
  <dcterms:modified xsi:type="dcterms:W3CDTF">2024-04-18T12:16:19Z</dcterms:modified>
</cp:coreProperties>
</file>