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1" r:id="rId3"/>
    <p:sldId id="262" r:id="rId4"/>
    <p:sldId id="263" r:id="rId5"/>
    <p:sldId id="264" r:id="rId6"/>
    <p:sldId id="266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65" d="100"/>
          <a:sy n="65" d="100"/>
        </p:scale>
        <p:origin x="132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53380" y="262741"/>
            <a:ext cx="8239099" cy="63325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21200" y="6619885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mg-fotki.yandex.ru/get/47776/200418627.15e/0_16ef75_dbc0722b_orig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360620"/>
            <a:ext cx="1116372" cy="413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nauka.club/literatura/stikhi/pro-urozhay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404664"/>
            <a:ext cx="43184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МКДОУ «Детский сад №3 п. Теплое»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2852936"/>
            <a:ext cx="6678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Иллюстрированная книжка – малышка </a:t>
            </a:r>
          </a:p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«Есть у нас огород»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5589240"/>
            <a:ext cx="51480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</a:t>
            </a:r>
            <a:r>
              <a:rPr lang="ru-RU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1 младшей группы: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Галицкая Елена Валерьевна</a:t>
            </a:r>
          </a:p>
        </p:txBody>
      </p:sp>
    </p:spTree>
    <p:extLst>
      <p:ext uri="{BB962C8B-B14F-4D97-AF65-F5344CB8AC3E}">
        <p14:creationId xmlns:p14="http://schemas.microsoft.com/office/powerpoint/2010/main" val="162012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4913784"/>
            <a:ext cx="5256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Помидоры вкусные мы однажды ели, </a:t>
            </a:r>
          </a:p>
          <a:p>
            <a:pPr algn="ctr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Вырастить такие же сами захотели. </a:t>
            </a:r>
          </a:p>
          <a:p>
            <a:pPr algn="ctr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Семена весною в горшочек посадили, </a:t>
            </a:r>
          </a:p>
          <a:p>
            <a:pPr algn="ctr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Тёплою водичкою их слегка полили.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76" y="332656"/>
            <a:ext cx="6336704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72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3277" y="4869160"/>
            <a:ext cx="540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Показались вскоре из земли росточки, </a:t>
            </a:r>
          </a:p>
          <a:p>
            <a:pPr algn="ctr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на них раскрылись нежные листочки. </a:t>
            </a:r>
          </a:p>
          <a:p>
            <a:pPr algn="ctr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рассада наша стала подрастать, </a:t>
            </a:r>
          </a:p>
          <a:p>
            <a:pPr algn="ctr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солнышку тянуться, силу набирать.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810" y="457200"/>
            <a:ext cx="5949534" cy="441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27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907458"/>
            <a:ext cx="669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Летом посадили мы рассаду в огород,</a:t>
            </a:r>
          </a:p>
          <a:p>
            <a:pPr algn="ctr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Зацвели растения, завязался плод: </a:t>
            </a:r>
          </a:p>
          <a:p>
            <a:pPr algn="ctr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Помидорчик крошечный, кругленький, смешной. </a:t>
            </a:r>
          </a:p>
          <a:p>
            <a:pPr algn="ctr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Неужели вырастет он красный и большой?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98338"/>
            <a:ext cx="6264696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26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9385" y="5085184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 выросло у нас помидоров красных, </a:t>
            </a:r>
          </a:p>
          <a:p>
            <a:pPr algn="ctr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больших, и маленьких, и на вкус прекрасных. </a:t>
            </a:r>
          </a:p>
          <a:p>
            <a:pPr algn="ctr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не зря работали: растения поливали, </a:t>
            </a:r>
          </a:p>
          <a:p>
            <a:pPr algn="ctr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Сорняки пололи, землю удобряли.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409" y="360040"/>
            <a:ext cx="6192688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6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20" y="332656"/>
            <a:ext cx="4320480" cy="30963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02" y="1484784"/>
            <a:ext cx="4245570" cy="30689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573016"/>
            <a:ext cx="4320480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96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4321" y="5472062"/>
            <a:ext cx="64087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Урожая славного, богатого добились, </a:t>
            </a:r>
          </a:p>
          <a:p>
            <a:pPr algn="ctr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Потому, что все мы дружно потрудились.</a:t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Источник: </a:t>
            </a:r>
            <a:r>
              <a:rPr lang="ru-RU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https://nauka.club/literatura/stikhi/pro-urozhay.html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44624"/>
            <a:ext cx="6588224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8506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154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Елена</cp:lastModifiedBy>
  <cp:revision>28</cp:revision>
  <dcterms:created xsi:type="dcterms:W3CDTF">2014-07-06T18:18:01Z</dcterms:created>
  <dcterms:modified xsi:type="dcterms:W3CDTF">2024-01-21T11:08:43Z</dcterms:modified>
</cp:coreProperties>
</file>