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1" r:id="rId3"/>
    <p:sldId id="262" r:id="rId4"/>
    <p:sldId id="263" r:id="rId5"/>
    <p:sldId id="264" r:id="rId6"/>
    <p:sldId id="266" r:id="rId7"/>
    <p:sldId id="26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DFFF"/>
    <a:srgbClr val="FFFF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65" d="100"/>
          <a:sy n="65" d="100"/>
        </p:scale>
        <p:origin x="1324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21.01.2024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653380" y="262741"/>
            <a:ext cx="8239099" cy="633251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09" name="Rectangle 1"/>
          <p:cNvSpPr>
            <a:spLocks noChangeArrowheads="1"/>
          </p:cNvSpPr>
          <p:nvPr userDrawn="1"/>
        </p:nvSpPr>
        <p:spPr bwMode="auto">
          <a:xfrm>
            <a:off x="21200" y="6619885"/>
            <a:ext cx="109517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© Фокина Лидия Петровна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accent4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7" name="Picture 2" descr="http://img-fotki.yandex.ru/get/6709/16969765.141/0_74c93_8f7b4ea4_M.png"/>
          <p:cNvPicPr>
            <a:picLocks noChangeAspect="1" noChangeArrowheads="1"/>
          </p:cNvPicPr>
          <p:nvPr userDrawn="1"/>
        </p:nvPicPr>
        <p:blipFill>
          <a:blip r:embed="rId14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304" y="213247"/>
            <a:ext cx="1656184" cy="1578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mg-fotki.yandex.ru/get/47776/200418627.15e/0_16ef75_dbc0722b_orig.png"/>
          <p:cNvPicPr>
            <a:picLocks noChangeAspect="1" noChangeArrowheads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360620"/>
            <a:ext cx="1116372" cy="413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s://nauka.club/literatura/stikhi/pro-urozhay.html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404664"/>
            <a:ext cx="43184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 Теплое»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2852936"/>
            <a:ext cx="66784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Иллюстрированная книжка – малышка </a:t>
            </a:r>
          </a:p>
          <a:p>
            <a:pPr lvl="0"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«Есть у нас огород»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35896" y="5589240"/>
            <a:ext cx="51480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</a:t>
            </a:r>
            <a:r>
              <a:rPr lang="ru-RU" sz="20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1 младшей группы: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Галицкая Елена Валерьевна</a:t>
            </a:r>
          </a:p>
        </p:txBody>
      </p:sp>
    </p:spTree>
    <p:extLst>
      <p:ext uri="{BB962C8B-B14F-4D97-AF65-F5344CB8AC3E}">
        <p14:creationId xmlns:p14="http://schemas.microsoft.com/office/powerpoint/2010/main" val="1620121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4913784"/>
            <a:ext cx="52565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Помидоры вкусные мы однажды ели, </a:t>
            </a:r>
          </a:p>
          <a:p>
            <a:pPr algn="ctr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Вырастить такие же сами захотели. </a:t>
            </a:r>
          </a:p>
          <a:p>
            <a:pPr algn="ctr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Семена весною в горшочек посадили, </a:t>
            </a:r>
          </a:p>
          <a:p>
            <a:pPr algn="ctr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Тёплою водичкою их слегка полили.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76" y="332656"/>
            <a:ext cx="6336704" cy="458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172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93277" y="4869160"/>
            <a:ext cx="5400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Показались вскоре из земли росточки, </a:t>
            </a:r>
          </a:p>
          <a:p>
            <a:pPr algn="ctr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на них раскрылись нежные листочки. </a:t>
            </a:r>
          </a:p>
          <a:p>
            <a:pPr algn="ctr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 рассада наша стала подрастать, </a:t>
            </a:r>
          </a:p>
          <a:p>
            <a:pPr algn="ctr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солнышку тянуться, силу набирать.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810" y="457200"/>
            <a:ext cx="5949534" cy="441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927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4907458"/>
            <a:ext cx="66967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Летом посадили мы рассаду в огород,</a:t>
            </a:r>
          </a:p>
          <a:p>
            <a:pPr algn="ctr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Зацвели растения, завязался плод: </a:t>
            </a:r>
          </a:p>
          <a:p>
            <a:pPr algn="ctr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Помидорчик крошечный, кругленький, смешной. </a:t>
            </a:r>
          </a:p>
          <a:p>
            <a:pPr algn="ctr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Неужели вырастет он красный и большой?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98338"/>
            <a:ext cx="6264696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426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9385" y="5085184"/>
            <a:ext cx="66247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Много выросло у нас помидоров красных, </a:t>
            </a:r>
          </a:p>
          <a:p>
            <a:pPr algn="ctr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больших, и маленьких, и на вкус прекрасных. </a:t>
            </a:r>
          </a:p>
          <a:p>
            <a:pPr algn="ctr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 не зря работали: растения поливали, </a:t>
            </a:r>
          </a:p>
          <a:p>
            <a:pPr algn="ctr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Сорняки пололи, землю удобряли.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409" y="360040"/>
            <a:ext cx="6192688" cy="472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763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20" y="332656"/>
            <a:ext cx="4320480" cy="30963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902" y="1484784"/>
            <a:ext cx="4245570" cy="30689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573016"/>
            <a:ext cx="4320480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896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4321" y="5472062"/>
            <a:ext cx="64087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Урожая славного, богатого добились, </a:t>
            </a:r>
          </a:p>
          <a:p>
            <a:pPr algn="ctr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Потому, что все мы дружно потрудились.</a:t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Источник: </a:t>
            </a:r>
            <a:r>
              <a:rPr lang="ru-RU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https://nauka.club/literatura/stikhi/pro-urozhay.html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444624"/>
            <a:ext cx="6588224" cy="50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285061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30A0"/>
      </a:hlink>
      <a:folHlink>
        <a:srgbClr val="7030A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154</Words>
  <Application>Microsoft Office PowerPoint</Application>
  <PresentationFormat>Экран (4:3)</PresentationFormat>
  <Paragraphs>23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Елена</cp:lastModifiedBy>
  <cp:revision>28</cp:revision>
  <dcterms:created xsi:type="dcterms:W3CDTF">2014-07-06T18:18:01Z</dcterms:created>
  <dcterms:modified xsi:type="dcterms:W3CDTF">2024-01-21T11:08:43Z</dcterms:modified>
</cp:coreProperties>
</file>