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1" r:id="rId2"/>
    <p:sldId id="265" r:id="rId3"/>
    <p:sldId id="266" r:id="rId4"/>
    <p:sldId id="269" r:id="rId5"/>
    <p:sldId id="267" r:id="rId6"/>
    <p:sldId id="268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219A-8C8C-4620-9B47-5EF8AC56F78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93EE7-BFA6-4CBE-AFAA-B6C9630E9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318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56490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«Рисование в технике монотипия»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6044" y="5877272"/>
            <a:ext cx="594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 Галицкая Елена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295901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592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Aft>
                <a:spcPts val="27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«Рисование в </a:t>
            </a: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технике 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онотипия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детском возрасте происходит активное познание мира. Малыши стремятся отразить свои мысли и впечатления с помощью изобразительного искусства. Рисование создает много положительных эмоций для детей. Однако нужно помнить, что в изобразительном искусстве могут применяться не только обычные техники рисования, но также существуют особые способы, одним из которых является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использовать эту технику, нужно рисовать изображение на листе бумаги (орг. стекле) и отпечатать его на другой поверхности. В этом качестве можно использовать не только другой лист бумаги, но и дерево или плитку.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Важная особенность этого вида творчества состоит в том, что его результат всегда является уникальным. Монотипия — техника рисования для детей, позволяющая им раскрепостить свои способности. Особенности использования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техники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ребенка: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мышления и воображения.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восприятия различных цветов и их оттенков.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7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об окружающем мире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7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движений.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7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0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81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 к изобразительной деятельности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81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навыков самостоятельной работы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54000" algn="jus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с детьми техникой рисования «монотипия» можно уже с 3-4 лет. В таком возрасте малышам предлагают изображать простые и хорошо известные им предметы. Обычно им предлагают использовать сложенный вдвое лист бумаги. Сначала выполняют рисунок на одной стороне, затем складывают вдвое. Нарисованное изображение отпечатывается на другой стороне листа смоченного водой.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старшем возрасте малышам предлагают нарисовать более сложные рисунки. В этом случае рисуют часть изображения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половинке листа, затем лист складывают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получают полную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картинку. Такая техника используется для симметричного изображения.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удобно рисовать лес на берегу озера и его отражение 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воде, бабочку.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творчества используются акварельные краски или гуашь.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монотипию, ребенок создает уникальные рисунки, открывая для себя богатые возможности для экспериментов. 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 этого вида изобразительного искусства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малыш соединяет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познание мира и увлекательную игру воображения. Рисуйте с нами! Творческих вам успехов!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5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211"/>
            <a:ext cx="2808312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r="6531"/>
          <a:stretch/>
        </p:blipFill>
        <p:spPr>
          <a:xfrm>
            <a:off x="3203848" y="214211"/>
            <a:ext cx="2664296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61" y="207103"/>
            <a:ext cx="2788536" cy="3436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" b="5118"/>
          <a:stretch/>
        </p:blipFill>
        <p:spPr>
          <a:xfrm>
            <a:off x="395536" y="3937972"/>
            <a:ext cx="4032448" cy="2775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4133856" cy="27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>
          <a:xfrm>
            <a:off x="808165" y="116632"/>
            <a:ext cx="2808312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5811" r="3281"/>
          <a:stretch/>
        </p:blipFill>
        <p:spPr>
          <a:xfrm>
            <a:off x="4283968" y="97081"/>
            <a:ext cx="4320480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31" y="3426867"/>
            <a:ext cx="2860544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/>
          <a:stretch/>
        </p:blipFill>
        <p:spPr>
          <a:xfrm>
            <a:off x="4860032" y="3459413"/>
            <a:ext cx="2864551" cy="32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1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024336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024336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08" y="3429000"/>
            <a:ext cx="48965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4805" r="5937"/>
          <a:stretch/>
        </p:blipFill>
        <p:spPr>
          <a:xfrm>
            <a:off x="251520" y="224644"/>
            <a:ext cx="4104456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/>
        </p:blipFill>
        <p:spPr>
          <a:xfrm>
            <a:off x="1835696" y="3284984"/>
            <a:ext cx="5285984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28"/>
            <a:ext cx="4244290" cy="29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91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358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жизнедеятельности ребенка дошкольного возраста</dc:title>
  <dc:creator>Светлана</dc:creator>
  <cp:lastModifiedBy>Елена</cp:lastModifiedBy>
  <cp:revision>37</cp:revision>
  <dcterms:created xsi:type="dcterms:W3CDTF">2017-05-30T11:16:27Z</dcterms:created>
  <dcterms:modified xsi:type="dcterms:W3CDTF">2023-12-02T07:27:07Z</dcterms:modified>
</cp:coreProperties>
</file>