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71" r:id="rId2"/>
    <p:sldId id="265" r:id="rId3"/>
    <p:sldId id="266" r:id="rId4"/>
    <p:sldId id="269" r:id="rId5"/>
    <p:sldId id="267" r:id="rId6"/>
    <p:sldId id="268" r:id="rId7"/>
    <p:sldId id="27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1219A-8C8C-4620-9B47-5EF8AC56F782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93EE7-BFA6-4CBE-AFAA-B6C9630E9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1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88640"/>
            <a:ext cx="4318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564904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«Рисование в технике монотипия»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36044" y="5877272"/>
            <a:ext cx="5940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воспитатель Галицкая Елена Валерьевна</a:t>
            </a:r>
          </a:p>
        </p:txBody>
      </p:sp>
    </p:spTree>
    <p:extLst>
      <p:ext uri="{BB962C8B-B14F-4D97-AF65-F5344CB8AC3E}">
        <p14:creationId xmlns:p14="http://schemas.microsoft.com/office/powerpoint/2010/main" val="2959018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8064896" cy="5929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spcAft>
                <a:spcPts val="27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«Рисование в </a:t>
            </a:r>
            <a:r>
              <a:rPr lang="ru-RU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технике </a:t>
            </a:r>
            <a:r>
              <a:rPr lang="ru-RU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онотипия</a:t>
            </a:r>
            <a:r>
              <a:rPr lang="ru-RU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детском возрасте происходит активное познание мира. Малыши стремятся отразить свои мысли и впечатления с помощью изобразительного искусства. Рисование создает много положительных эмоций для детей. Однако нужно помнить, что в изобразительном искусстве могут применяться не только обычные техники рисования, но также существуют особые способы, одним из которых является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монотипия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использовать эту технику, нужно рисовать изображение на листе бумаги (орг. стекле) и отпечатать его на другой поверхности. В этом качестве можно использовать не только другой лист бумаги, но и дерево или плитку.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Важная особенность этого вида творчества состоит в том, что его результат всегда является уникальным. Монотипия — техника рисования для детей, позволяющая им раскрепостить свои способности. Особенности использования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данной техники 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ребенка: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мышления и воображения.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Улучшение восприятия различных цветов и их оттенков.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7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знаний об окружающем мире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7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движений.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7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507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992888" cy="559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81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интереса к изобразительной деятельности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810"/>
              </a:spcAft>
              <a:buClr>
                <a:srgbClr val="000000"/>
              </a:buClr>
              <a:buSzPts val="950"/>
              <a:buFont typeface="Arial" panose="020B0604020202020204" pitchFamily="34" charset="0"/>
              <a:buChar char="•"/>
              <a:tabLst>
                <a:tab pos="31940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навыков самостоятельной работы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занятия с детьми техникой рисования «монотипия» можно уже с 3-4 лет. В таком возрасте малышам предлагают изображать простые и хорошо известные им предметы. Обычно им предлагают использовать сложенный вдвое лист бумаги. Сначала выполняют рисунок на одной стороне, затем складывают вдвое. Нарисованное изображение отпечатывается на другой стороне листа смоченного водой.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старшем возрасте малышам предлагают нарисовать более сложные рисунки. В этом случае рисуют часть изображения на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одной половинке листа, затем лист складывают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получают полную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картинку. Такая техника используется для симметричного изображения.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удобно рисовать лес на берегу озера и его отражение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воде, бабочку.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творчества используются акварельные краски или гуашь.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54000" algn="just"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Используя монотипию, ребенок создает уникальные рисунки, открывая для себя богатые возможности для экспериментов. П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помощи этого вида изобразительного искусства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малыш соединяет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познание мира и увлекательную игру воображения. Рисуйте с нами! Творческих вам успехов!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75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4211"/>
            <a:ext cx="2808312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r="6531"/>
          <a:stretch/>
        </p:blipFill>
        <p:spPr>
          <a:xfrm>
            <a:off x="3203848" y="214211"/>
            <a:ext cx="2664296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961" y="207103"/>
            <a:ext cx="2788536" cy="34361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3" b="5118"/>
          <a:stretch/>
        </p:blipFill>
        <p:spPr>
          <a:xfrm>
            <a:off x="395536" y="3937972"/>
            <a:ext cx="4032448" cy="27752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933056"/>
            <a:ext cx="4133856" cy="278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207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7"/>
          <a:stretch/>
        </p:blipFill>
        <p:spPr>
          <a:xfrm>
            <a:off x="808165" y="116632"/>
            <a:ext cx="2808312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t="5811" r="3281"/>
          <a:stretch/>
        </p:blipFill>
        <p:spPr>
          <a:xfrm>
            <a:off x="4283968" y="97081"/>
            <a:ext cx="4320480" cy="30963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931" y="3426867"/>
            <a:ext cx="2860544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1"/>
          <a:stretch/>
        </p:blipFill>
        <p:spPr>
          <a:xfrm>
            <a:off x="4860032" y="3459413"/>
            <a:ext cx="2864551" cy="325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12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8640"/>
            <a:ext cx="3024336" cy="3600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8640"/>
            <a:ext cx="3024336" cy="35730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908" y="3429000"/>
            <a:ext cx="4896544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5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8" t="4805" r="5937"/>
          <a:stretch/>
        </p:blipFill>
        <p:spPr>
          <a:xfrm>
            <a:off x="251520" y="224644"/>
            <a:ext cx="4104456" cy="2924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4"/>
          <a:stretch/>
        </p:blipFill>
        <p:spPr>
          <a:xfrm>
            <a:off x="1835696" y="3284984"/>
            <a:ext cx="5285984" cy="35010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6028"/>
            <a:ext cx="4244290" cy="29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91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171</TotalTime>
  <Words>358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жизнедеятельности ребенка дошкольного возраста</dc:title>
  <dc:creator>Светлана</dc:creator>
  <cp:lastModifiedBy>Елена</cp:lastModifiedBy>
  <cp:revision>37</cp:revision>
  <dcterms:created xsi:type="dcterms:W3CDTF">2017-05-30T11:16:27Z</dcterms:created>
  <dcterms:modified xsi:type="dcterms:W3CDTF">2023-12-02T07:27:07Z</dcterms:modified>
</cp:coreProperties>
</file>