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65" r:id="rId7"/>
    <p:sldId id="266" r:id="rId8"/>
    <p:sldId id="270" r:id="rId9"/>
    <p:sldId id="269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340768"/>
            <a:ext cx="6696744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МКДОУ «Детский сад № </a:t>
            </a:r>
            <a:r>
              <a:rPr lang="ru-RU" dirty="0" smtClean="0"/>
              <a:t>3 п</a:t>
            </a:r>
            <a:r>
              <a:rPr lang="ru-RU" dirty="0"/>
              <a:t>. Теплое</a:t>
            </a:r>
            <a:r>
              <a:rPr lang="ru-RU" dirty="0" smtClean="0"/>
              <a:t>»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Тепло-Огаревский район</a:t>
            </a:r>
            <a:r>
              <a:rPr lang="ru-RU" dirty="0"/>
              <a:t> Тульская область </a:t>
            </a:r>
          </a:p>
          <a:p>
            <a:pPr algn="ctr"/>
            <a:endParaRPr lang="ru-RU" dirty="0"/>
          </a:p>
          <a:p>
            <a:pPr algn="ctr"/>
            <a:r>
              <a:rPr lang="ru-RU" sz="3200" dirty="0" smtClean="0"/>
              <a:t>«Эколята-хранители Тульского края»</a:t>
            </a:r>
          </a:p>
          <a:p>
            <a:pPr algn="ctr"/>
            <a:r>
              <a:rPr lang="ru-RU" sz="3200" dirty="0" smtClean="0"/>
              <a:t>«Экомода для природы»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dirty="0" smtClean="0"/>
              <a:t>Участники-воспитанники 2 младшей группы: Жучкова Варвара, Косов Павел, Петрова Надежда, Евтеев Павел, Колыванова Алиса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Руководители и авторы: </a:t>
            </a:r>
          </a:p>
          <a:p>
            <a:pPr algn="ctr"/>
            <a:r>
              <a:rPr lang="ru-RU" dirty="0" smtClean="0"/>
              <a:t>Игнатова Алла Михайловна</a:t>
            </a:r>
          </a:p>
          <a:p>
            <a:pPr algn="ctr"/>
            <a:r>
              <a:rPr lang="ru-RU" dirty="0" smtClean="0"/>
              <a:t>Мысик Светлана Николаевна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" y="-54372"/>
            <a:ext cx="9242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196752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/>
          </a:p>
          <a:p>
            <a:endParaRPr lang="ru-RU" sz="4400" dirty="0"/>
          </a:p>
          <a:p>
            <a:r>
              <a:rPr lang="ru-RU" sz="4400" dirty="0" smtClean="0"/>
              <a:t>     Спасибо за внимание!</a:t>
            </a:r>
            <a:endParaRPr lang="ru-RU" sz="4400" dirty="0"/>
          </a:p>
        </p:txBody>
      </p:sp>
      <p:pic>
        <p:nvPicPr>
          <p:cNvPr id="1026" name="Picture 2" descr="C:\Users\acer\Desktop\СЕРТИФИКАТЫ\ЭКОЛОГ. КОНКУРС- 2022\диплом эколята 22 детя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" y="-54372"/>
            <a:ext cx="9242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196752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/>
          </a:p>
          <a:p>
            <a:endParaRPr lang="ru-RU" sz="4400" dirty="0"/>
          </a:p>
          <a:p>
            <a:r>
              <a:rPr lang="ru-RU" sz="4400" dirty="0" smtClean="0"/>
              <a:t>     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821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krot.info/uploads/posts/2021-02/1613657626_47-p-fon-dlya-prezentatsii-ekologii-detyam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12" y="-72492"/>
            <a:ext cx="9431232" cy="69487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052736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развитие экологического </a:t>
            </a:r>
            <a:r>
              <a:rPr lang="ru-RU" dirty="0"/>
              <a:t>образования и просвещения подрастающего поколения, </a:t>
            </a:r>
            <a:r>
              <a:rPr lang="ru-RU" dirty="0" smtClean="0"/>
              <a:t>формирование </a:t>
            </a:r>
            <a:r>
              <a:rPr lang="ru-RU" dirty="0"/>
              <a:t>культуры природолюбия, активизация экологической и </a:t>
            </a:r>
            <a:r>
              <a:rPr lang="ru-RU" dirty="0" smtClean="0"/>
              <a:t>природоохранной </a:t>
            </a:r>
            <a:r>
              <a:rPr lang="ru-RU" dirty="0"/>
              <a:t>деятельности обучающихся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Задачи</a:t>
            </a:r>
            <a:r>
              <a:rPr lang="ru-RU" dirty="0" smtClean="0"/>
              <a:t>: способствовать </a:t>
            </a:r>
            <a:r>
              <a:rPr lang="ru-RU" dirty="0"/>
              <a:t>воспитанию основ экологической культуры, бережного </a:t>
            </a:r>
            <a:r>
              <a:rPr lang="ru-RU" dirty="0" smtClean="0"/>
              <a:t> отношения </a:t>
            </a:r>
            <a:r>
              <a:rPr lang="ru-RU" dirty="0"/>
              <a:t>к природе в процессе познавательной и художественно-творческой </a:t>
            </a:r>
            <a:r>
              <a:rPr lang="ru-RU" dirty="0" smtClean="0"/>
              <a:t> деятельности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0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" y="0"/>
            <a:ext cx="9242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cer\Desktop\ЭКОЛОГ. КОНКУРС- 2022\Варя\IMG_20220909_090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13" y="1893026"/>
            <a:ext cx="3138216" cy="418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33265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«Царевна-Лягушка»</a:t>
            </a:r>
          </a:p>
          <a:p>
            <a:pPr algn="ctr"/>
            <a:r>
              <a:rPr lang="ru-RU" dirty="0" err="1" smtClean="0"/>
              <a:t>Жучкова</a:t>
            </a:r>
            <a:r>
              <a:rPr lang="ru-RU" dirty="0" smtClean="0"/>
              <a:t> Варвара,3г. 3м. </a:t>
            </a:r>
          </a:p>
          <a:p>
            <a:pPr algn="ctr"/>
            <a:r>
              <a:rPr lang="ru-RU" dirty="0" smtClean="0"/>
              <a:t>Материал</a:t>
            </a:r>
            <a:r>
              <a:rPr lang="ru-RU" dirty="0"/>
              <a:t>: полиэтиленовые пакеты, </a:t>
            </a:r>
            <a:r>
              <a:rPr lang="ru-RU" dirty="0" smtClean="0"/>
              <a:t>украшения</a:t>
            </a:r>
          </a:p>
          <a:p>
            <a:pPr algn="ctr"/>
            <a:r>
              <a:rPr lang="ru-RU" dirty="0" smtClean="0"/>
              <a:t>Областной </a:t>
            </a:r>
            <a:r>
              <a:rPr lang="ru-RU" dirty="0" err="1" smtClean="0"/>
              <a:t>медиафестиваль</a:t>
            </a:r>
            <a:r>
              <a:rPr lang="ru-RU" dirty="0" smtClean="0"/>
              <a:t> «</a:t>
            </a:r>
            <a:r>
              <a:rPr lang="ru-RU" dirty="0" err="1" smtClean="0"/>
              <a:t>Эколята</a:t>
            </a:r>
            <a:r>
              <a:rPr lang="ru-RU" dirty="0" smtClean="0"/>
              <a:t>-хранители Тульского края», 2022г.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893026"/>
            <a:ext cx="3353121" cy="4218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5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" y="0"/>
            <a:ext cx="9242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cer\Desktop\ЭКОЛОГ. КОНКУРС- 2022\Паша К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31980"/>
            <a:ext cx="2806504" cy="4460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«Пчеленок» </a:t>
            </a:r>
          </a:p>
          <a:p>
            <a:pPr algn="ctr"/>
            <a:r>
              <a:rPr lang="ru-RU" dirty="0" smtClean="0"/>
              <a:t>Косов Павел, 2г.10м. </a:t>
            </a:r>
          </a:p>
          <a:p>
            <a:pPr algn="ctr"/>
            <a:r>
              <a:rPr lang="ru-RU" dirty="0" smtClean="0"/>
              <a:t>Материал</a:t>
            </a:r>
            <a:r>
              <a:rPr lang="ru-RU" dirty="0"/>
              <a:t>: полиэтиленовые пакет, цветной скотч, пластиковые пробки, украшения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Областной </a:t>
            </a:r>
            <a:r>
              <a:rPr lang="ru-RU" dirty="0" err="1"/>
              <a:t>медиафестиваль</a:t>
            </a:r>
            <a:r>
              <a:rPr lang="ru-RU" dirty="0"/>
              <a:t> «</a:t>
            </a:r>
            <a:r>
              <a:rPr lang="ru-RU" dirty="0" err="1"/>
              <a:t>Эколята</a:t>
            </a:r>
            <a:r>
              <a:rPr lang="ru-RU" dirty="0"/>
              <a:t>-хранители Тульского края», 2022г.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7" name="Picture 2" descr="D:\Номинация Экомода для природы\фото\IMG_20220914_073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31980"/>
            <a:ext cx="2201080" cy="4569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" y="0"/>
            <a:ext cx="9242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«Ежик»</a:t>
            </a:r>
          </a:p>
          <a:p>
            <a:pPr algn="ctr"/>
            <a:r>
              <a:rPr lang="ru-RU" dirty="0" smtClean="0"/>
              <a:t>Петрова Надежда,3г.2м. </a:t>
            </a:r>
          </a:p>
          <a:p>
            <a:pPr algn="ctr"/>
            <a:r>
              <a:rPr lang="ru-RU" dirty="0" smtClean="0"/>
              <a:t>Материал</a:t>
            </a:r>
            <a:r>
              <a:rPr lang="ru-RU" dirty="0"/>
              <a:t>: полиэтиленовые пакеты, </a:t>
            </a:r>
            <a:r>
              <a:rPr lang="ru-RU" dirty="0" smtClean="0"/>
              <a:t>украшения</a:t>
            </a:r>
          </a:p>
          <a:p>
            <a:pPr algn="ctr"/>
            <a:r>
              <a:rPr lang="ru-RU" dirty="0"/>
              <a:t>Областной </a:t>
            </a:r>
            <a:r>
              <a:rPr lang="ru-RU" dirty="0" err="1"/>
              <a:t>медиафестиваль</a:t>
            </a:r>
            <a:r>
              <a:rPr lang="ru-RU" dirty="0"/>
              <a:t> «</a:t>
            </a:r>
            <a:r>
              <a:rPr lang="ru-RU" dirty="0" err="1"/>
              <a:t>Эколята</a:t>
            </a:r>
            <a:r>
              <a:rPr lang="ru-RU" dirty="0"/>
              <a:t>-хранители Тульского края», 2022г.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D:\Номинация Экомода для природы\IMG_20220914_093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60" y="1916832"/>
            <a:ext cx="2960868" cy="39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916833"/>
            <a:ext cx="2212417" cy="4019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6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" y="-54372"/>
            <a:ext cx="9242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2536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«Муха-Цокотуха»</a:t>
            </a:r>
          </a:p>
          <a:p>
            <a:pPr algn="ctr"/>
            <a:r>
              <a:rPr lang="ru-RU" dirty="0" smtClean="0"/>
              <a:t>Евтеев Павел, 3г.4м.</a:t>
            </a:r>
          </a:p>
          <a:p>
            <a:pPr algn="ctr"/>
            <a:r>
              <a:rPr lang="ru-RU" dirty="0"/>
              <a:t>Материал: полиэтиленовые пакеты, украшения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Областной </a:t>
            </a:r>
            <a:r>
              <a:rPr lang="ru-RU" dirty="0" err="1"/>
              <a:t>медиафестиваль</a:t>
            </a:r>
            <a:r>
              <a:rPr lang="ru-RU" dirty="0"/>
              <a:t> «</a:t>
            </a:r>
            <a:r>
              <a:rPr lang="ru-RU" dirty="0" err="1"/>
              <a:t>Эколята</a:t>
            </a:r>
            <a:r>
              <a:rPr lang="ru-RU" dirty="0"/>
              <a:t>-хранители Тульского края», 2022г.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7" name="Picture 3" descr="C:\Users\acer\Desktop\ЭКОЛОГ. КОНКУРС- 2022\фото Паша Е\1663230614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68" y="1772816"/>
            <a:ext cx="2380038" cy="4256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51" y="1844824"/>
            <a:ext cx="2373150" cy="418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" y="-54372"/>
            <a:ext cx="9242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223480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«Золотая рыбка»</a:t>
            </a:r>
          </a:p>
          <a:p>
            <a:pPr algn="ctr"/>
            <a:r>
              <a:rPr lang="ru-RU" dirty="0" smtClean="0"/>
              <a:t>Колыванова Алиса, 3г.3м.</a:t>
            </a:r>
          </a:p>
          <a:p>
            <a:pPr algn="ctr"/>
            <a:r>
              <a:rPr lang="ru-RU" dirty="0" smtClean="0"/>
              <a:t>Материал</a:t>
            </a:r>
            <a:r>
              <a:rPr lang="ru-RU" dirty="0"/>
              <a:t>: полиэтиленовые пакеты, </a:t>
            </a:r>
            <a:r>
              <a:rPr lang="ru-RU" dirty="0" smtClean="0"/>
              <a:t>универсальные салфетки, </a:t>
            </a:r>
            <a:r>
              <a:rPr lang="ru-RU" dirty="0"/>
              <a:t>украшения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Областной </a:t>
            </a:r>
            <a:r>
              <a:rPr lang="ru-RU" dirty="0" err="1"/>
              <a:t>медиафестиваль</a:t>
            </a:r>
            <a:r>
              <a:rPr lang="ru-RU" dirty="0"/>
              <a:t> «</a:t>
            </a:r>
            <a:r>
              <a:rPr lang="ru-RU" dirty="0" err="1"/>
              <a:t>Эколята</a:t>
            </a:r>
            <a:r>
              <a:rPr lang="ru-RU" dirty="0"/>
              <a:t>-хранители Тульского края», 2022г.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074" name="Picture 2" descr="C:\Users\acer\Desktop\ЭКОЛОГ. КОНКУРС- 2022\фото Алиса\1663230081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2451134" cy="458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215221" cy="458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" y="-99392"/>
            <a:ext cx="924228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196752"/>
            <a:ext cx="702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Наши участники: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 descr="C:\Users\acer\Desktop\ЭКОЛОГ. КОНКУРС- 2022\фото ОБРАЗЦЫ\IMG_20220916_103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0526"/>
            <a:ext cx="546594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" y="-54372"/>
            <a:ext cx="9242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196752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/>
          </a:p>
          <a:p>
            <a:endParaRPr lang="ru-RU" sz="4400" dirty="0"/>
          </a:p>
          <a:p>
            <a:r>
              <a:rPr lang="ru-RU" sz="4400" dirty="0" smtClean="0"/>
              <a:t>     </a:t>
            </a:r>
            <a:endParaRPr lang="ru-RU" sz="4400" dirty="0"/>
          </a:p>
        </p:txBody>
      </p:sp>
      <p:pic>
        <p:nvPicPr>
          <p:cNvPr id="1027" name="Picture 3" descr="C:\Users\acer\Desktop\СЕРТИФИКАТЫ\ЭКОЛОГ. КОНКУРС- 2022\IMG-20221121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4324230" cy="60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235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24</cp:revision>
  <dcterms:created xsi:type="dcterms:W3CDTF">2022-09-13T14:26:45Z</dcterms:created>
  <dcterms:modified xsi:type="dcterms:W3CDTF">2023-11-27T09:41:55Z</dcterms:modified>
</cp:coreProperties>
</file>