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80" r:id="rId4"/>
    <p:sldId id="258" r:id="rId5"/>
    <p:sldId id="276" r:id="rId6"/>
    <p:sldId id="277" r:id="rId7"/>
    <p:sldId id="279" r:id="rId8"/>
    <p:sldId id="278" r:id="rId9"/>
    <p:sldId id="281" r:id="rId10"/>
    <p:sldId id="282" r:id="rId11"/>
    <p:sldId id="283" r:id="rId12"/>
    <p:sldId id="285" r:id="rId13"/>
    <p:sldId id="284" r:id="rId14"/>
    <p:sldId id="275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D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61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0BB320-0212-4948-897E-D3770E6D1D9A}" type="datetimeFigureOut">
              <a:rPr lang="ru-RU" smtClean="0"/>
              <a:pPr/>
              <a:t>28.11.2023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0D3190-56AE-416D-8C0A-6E423F8253A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5104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0D3190-56AE-416D-8C0A-6E423F8253AB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09976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28.11.2023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28.11.2023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28.11.2023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28.11.2023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28.11.2023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28.11.2023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28.11.2023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28.11.2023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28.11.2023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28.11.2023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28.11.2023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357158" y="285728"/>
            <a:ext cx="8501122" cy="6215106"/>
          </a:xfrm>
          <a:prstGeom prst="roundRect">
            <a:avLst>
              <a:gd name="adj" fmla="val 9106"/>
            </a:avLst>
          </a:prstGeom>
          <a:noFill/>
          <a:ln>
            <a:solidFill>
              <a:srgbClr val="57D3FF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" name="Рисунок 7" descr="0_75c96_b715e7d3_XL.jpeg"/>
          <p:cNvPicPr>
            <a:picLocks noChangeAspect="1"/>
          </p:cNvPicPr>
          <p:nvPr userDrawn="1"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63" t="8363"/>
          <a:stretch>
            <a:fillRect/>
          </a:stretch>
        </p:blipFill>
        <p:spPr>
          <a:xfrm>
            <a:off x="71406" y="71414"/>
            <a:ext cx="2000264" cy="20002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CAFAF-F440-4BEA-83C0-06215780B219}" type="datetimeFigureOut">
              <a:rPr lang="ru-RU" smtClean="0"/>
              <a:pPr/>
              <a:t>28.11.2023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corowina.ucoz.com</a:t>
            </a:r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043608" y="4149080"/>
            <a:ext cx="7488832" cy="2160240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Грибной калейдоскоп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Участники-воспитанники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средней группы: Петрова Надежда, Чащина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Валерия</a:t>
            </a:r>
          </a:p>
          <a:p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Руководители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авторы: 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Игнатова Алла Михайловна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Мысик Светлана Николаевна</a:t>
            </a:r>
          </a:p>
          <a:p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27 августа 2023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</a:t>
            </a:r>
          </a:p>
          <a:p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7544" y="908720"/>
            <a:ext cx="8064896" cy="292387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МКДОУ «Детский сад № 3 п. Теплое» </a:t>
            </a:r>
          </a:p>
          <a:p>
            <a:pPr algn="ctr"/>
            <a:r>
              <a:rPr lang="ru-RU" sz="1600" dirty="0"/>
              <a:t>Тепло-Огаревский район Тульская область </a:t>
            </a:r>
            <a:endParaRPr lang="ru-RU" sz="1600" dirty="0" smtClean="0"/>
          </a:p>
          <a:p>
            <a:pPr algn="ctr"/>
            <a:endParaRPr lang="ru-RU" sz="1600" dirty="0"/>
          </a:p>
          <a:p>
            <a:pPr algn="ctr"/>
            <a:r>
              <a:rPr lang="ru-RU" sz="1600" b="1" dirty="0" smtClean="0">
                <a:solidFill>
                  <a:srgbClr val="0070C0"/>
                </a:solidFill>
              </a:rPr>
              <a:t>районный </a:t>
            </a:r>
            <a:r>
              <a:rPr lang="ru-RU" sz="1600" b="1" dirty="0">
                <a:solidFill>
                  <a:srgbClr val="0070C0"/>
                </a:solidFill>
              </a:rPr>
              <a:t>праздник гриба </a:t>
            </a:r>
            <a:endParaRPr lang="ru-RU" sz="1600" b="1" dirty="0" smtClean="0">
              <a:solidFill>
                <a:srgbClr val="0070C0"/>
              </a:solidFill>
            </a:endParaRPr>
          </a:p>
          <a:p>
            <a:pPr algn="ctr"/>
            <a:endParaRPr lang="ru-RU" sz="1600" dirty="0" smtClean="0"/>
          </a:p>
          <a:p>
            <a:pPr algn="ctr"/>
            <a:r>
              <a:rPr lang="ru-RU" sz="36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«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Грибное лукошко»-2023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«Лесная полянка»</a:t>
            </a: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Участники-воспитанники средней группы: Таирова Камила, Таиров Тамерлан,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Евтеев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Павел, Чащина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Валерия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83568" y="260648"/>
            <a:ext cx="820891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Районный праздник гриба</a:t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«Лесная полянка» </a:t>
            </a:r>
          </a:p>
          <a:p>
            <a:pPr algn="ctr"/>
            <a:r>
              <a:rPr lang="ru-RU" b="1" dirty="0" smtClean="0"/>
              <a:t>Наши дипломы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244" name="Picture 4" descr="C:\Users\acer\Desktop\СЕРТИФИКАТЫ\Конкурсы Игнатова А М Мысик С Н\Мысик С Н\СРЕДНЯЯ 2023-2024\Грибное лукошко-2023(средняя группа)\Дипломы\ДК конкурс-дефеле Лесная полянка-2023\Чащина Валер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1760072"/>
            <a:ext cx="3302845" cy="47201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acer\Desktop\СЕРТИФИКАТЫ\Конкурсы Игнатова А М Мысик С Н\Мысик С Н\СРЕДНЯЯ 2023-2024\Грибное лукошко-2023(средняя группа)\Дипломы\ДК конкурс-дефеле Лесная полянка-2023\IMG-20230828-WA005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97" b="36331"/>
          <a:stretch/>
        </p:blipFill>
        <p:spPr bwMode="auto">
          <a:xfrm>
            <a:off x="4788023" y="2303362"/>
            <a:ext cx="3066593" cy="36459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1869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83568" y="260648"/>
            <a:ext cx="820891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Районный праздник гриба</a:t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«Лесная полянка» </a:t>
            </a:r>
          </a:p>
          <a:p>
            <a:pPr algn="ctr"/>
            <a:r>
              <a:rPr lang="ru-RU" b="1" dirty="0" smtClean="0"/>
              <a:t>Наши дипломы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243" name="Picture 3" descr="C:\Users\acer\Desktop\СЕРТИФИКАТЫ\Конкурсы Игнатова А М Мысик С Н\Мысик С Н\СРЕДНЯЯ 2023-2024\Грибное лукошко-2023(средняя группа)\Дипломы\ДК конкурс-дефеле Лесная полянка-2023\Таировы Камила и Тамерла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91" y="1628800"/>
            <a:ext cx="3324954" cy="46679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C:\Users\acer\Desktop\СЕРТИФИКАТЫ\Конкурсы Игнатова А М Мысик С Н\Мысик С Н\СРЕДНЯЯ 2023-2024\Грибное лукошко-2023(средняя группа)\Дипломы\ДК конкурс-дефеле Лесная полянка-2023\IMG-20230828-WA001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46" b="17822"/>
          <a:stretch/>
        </p:blipFill>
        <p:spPr bwMode="auto">
          <a:xfrm>
            <a:off x="5004048" y="2060848"/>
            <a:ext cx="2502024" cy="36067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27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83568" y="260648"/>
            <a:ext cx="820891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Районный праздник гриба</a:t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«Лесная полянка» </a:t>
            </a:r>
          </a:p>
          <a:p>
            <a:pPr algn="ctr"/>
            <a:r>
              <a:rPr lang="ru-RU" b="1" dirty="0" smtClean="0"/>
              <a:t>Наши дипломы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242" name="Picture 2" descr="C:\Users\acer\Desktop\СЕРТИФИКАТЫ\Конкурсы Игнатова А М Мысик С Н\Мысик С Н\СРЕДНЯЯ 2023-2024\Грибное лукошко-2023(средняя группа)\Дипломы\ДК конкурс-дефеле Лесная полянка-2023\Евтеев Павел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229" y="1628800"/>
            <a:ext cx="3398220" cy="48285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C:\Users\acer\Desktop\СЕРТИФИКАТЫ\Конкурсы Игнатова А М Мысик С Н\Мысик С Н\СРЕДНЯЯ 2023-2024\Грибное лукошко-2023(средняя группа)\Дипломы\ДК конкурс-дефеле Лесная полянка-2023\IMG-20230828-WA002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042"/>
          <a:stretch/>
        </p:blipFill>
        <p:spPr bwMode="auto">
          <a:xfrm>
            <a:off x="4788024" y="2195934"/>
            <a:ext cx="2843808" cy="36943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0896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83568" y="260648"/>
            <a:ext cx="820891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Районный праздник гриба</a:t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«Лесной калейдоскоп» </a:t>
            </a:r>
          </a:p>
          <a:p>
            <a:pPr algn="ctr"/>
            <a:r>
              <a:rPr lang="ru-RU" b="1" dirty="0" smtClean="0"/>
              <a:t>Наши дипломы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1266" name="Picture 2" descr="C:\Users\acer\Downloads\IMG_20231128_14063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824565"/>
            <a:ext cx="3096000" cy="43134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acer\Downloads\IMG_20231128_1406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10" y="1824565"/>
            <a:ext cx="3096342" cy="43220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057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2708920"/>
            <a:ext cx="6768752" cy="19442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0340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14348" y="2492896"/>
            <a:ext cx="781809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Цель: развитие экологического образования и просвещения подрастающего поколения, формирование культуры природолюбия, активизация экологической и природоохранной деятельности обучающихся. Пропаганда творческой деятельности мастеров и коллективов декоративно-прикладного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творчества. Поддержка талантливой молодежи Тепло-Огаревского района.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Задачи: способствовать воспитанию основ экологической культуры, бережного  отношения к природе в процессе познавательной и художественно-творческой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деятельности.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Развитие творческой инициативы</a:t>
            </a:r>
          </a:p>
          <a:p>
            <a:endParaRPr lang="ru-RU" sz="1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83568" y="260648"/>
            <a:ext cx="820891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Районный праздник гриба</a:t>
            </a:r>
            <a:br>
              <a:rPr lang="ru-RU" sz="2800" b="1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«Лесная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полянка»</a:t>
            </a:r>
            <a:r>
              <a:rPr lang="ru-RU" sz="4900" b="1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lang="ru-RU" sz="4900" b="1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</a:br>
            <a:r>
              <a:rPr lang="ru-RU" sz="1600" b="1" dirty="0"/>
              <a:t>Евтеев </a:t>
            </a:r>
            <a:r>
              <a:rPr lang="ru-RU" sz="1600" b="1" dirty="0" smtClean="0"/>
              <a:t>Павел 4 года</a:t>
            </a:r>
            <a:endParaRPr lang="ru-RU" sz="1600" dirty="0"/>
          </a:p>
          <a:p>
            <a:pPr algn="ctr"/>
            <a:r>
              <a:rPr lang="ru-RU" sz="1600" b="1" dirty="0"/>
              <a:t>«Стильный </a:t>
            </a:r>
            <a:r>
              <a:rPr lang="ru-RU" sz="1600" b="1" dirty="0" err="1"/>
              <a:t>Мухоморчик</a:t>
            </a:r>
            <a:r>
              <a:rPr lang="ru-RU" sz="1600" b="1" dirty="0" smtClean="0"/>
              <a:t>»</a:t>
            </a:r>
          </a:p>
          <a:p>
            <a:pPr algn="ctr"/>
            <a:r>
              <a:rPr lang="ru-RU" sz="1600" dirty="0"/>
              <a:t>МКДОУ «Детский сад №3 п. Теплое» Тепло-Огаревский район</a:t>
            </a:r>
          </a:p>
          <a:p>
            <a:pPr algn="ctr"/>
            <a:r>
              <a:rPr lang="ru-RU" sz="1600" dirty="0"/>
              <a:t>Тульская область</a:t>
            </a:r>
          </a:p>
          <a:p>
            <a:pPr algn="ctr"/>
            <a:r>
              <a:rPr lang="ru-RU" sz="1600" dirty="0" smtClean="0"/>
              <a:t>При </a:t>
            </a:r>
            <a:r>
              <a:rPr lang="ru-RU" sz="1600" dirty="0"/>
              <a:t>создании </a:t>
            </a:r>
            <a:r>
              <a:rPr lang="ru-RU" sz="1600" dirty="0" smtClean="0"/>
              <a:t>костюма </a:t>
            </a:r>
            <a:r>
              <a:rPr lang="ru-RU" sz="1600" dirty="0"/>
              <a:t>использовали </a:t>
            </a:r>
            <a:r>
              <a:rPr lang="ru-RU" sz="1600" dirty="0" smtClean="0"/>
              <a:t>одноразовые </a:t>
            </a:r>
            <a:r>
              <a:rPr lang="ru-RU" sz="1600" dirty="0"/>
              <a:t>стаканчики, мусорные </a:t>
            </a:r>
            <a:r>
              <a:rPr lang="ru-RU" sz="1600" dirty="0" smtClean="0"/>
              <a:t>пакеты и </a:t>
            </a:r>
            <a:r>
              <a:rPr lang="ru-RU" sz="1600" dirty="0"/>
              <a:t>природный материал</a:t>
            </a:r>
            <a:br>
              <a:rPr lang="ru-RU" sz="1600" dirty="0"/>
            </a:br>
            <a:endParaRPr lang="ru-RU" sz="16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284984"/>
            <a:ext cx="3919758" cy="22048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8" t="10465" r="65439" b="4559"/>
          <a:stretch/>
        </p:blipFill>
        <p:spPr bwMode="auto">
          <a:xfrm>
            <a:off x="1259632" y="2498265"/>
            <a:ext cx="1728192" cy="37783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8623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2376264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Районный </a:t>
            </a:r>
            <a:r>
              <a:rPr lang="ru-RU" sz="31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праздник гриба</a:t>
            </a:r>
            <a:br>
              <a:rPr lang="ru-RU" sz="31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«Лесная полянка»</a:t>
            </a:r>
            <a:r>
              <a:rPr lang="ru-RU" sz="31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Таирова Камила 3,5 года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Таиров Тамерлан 4,5 года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/>
              <a:t>«Зайчик и Грибок-Мухомор</a:t>
            </a:r>
            <a:r>
              <a:rPr lang="ru-RU" sz="1800" b="1" dirty="0" smtClean="0"/>
              <a:t>»</a:t>
            </a:r>
            <a:br>
              <a:rPr lang="ru-RU" sz="1800" b="1" dirty="0" smtClean="0"/>
            </a:br>
            <a:r>
              <a:rPr lang="ru-RU" sz="1800" dirty="0"/>
              <a:t>МКДОУ «Детский сад №3 п. Теплое» Тепло-Огаревский район</a:t>
            </a:r>
            <a:br>
              <a:rPr lang="ru-RU" sz="1800" dirty="0"/>
            </a:br>
            <a:r>
              <a:rPr lang="ru-RU" sz="1800" dirty="0"/>
              <a:t>Тульская </a:t>
            </a:r>
            <a:r>
              <a:rPr lang="ru-RU" sz="1800" dirty="0" smtClean="0"/>
              <a:t>область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При создании костюмов использовали ткань, сетку и природный материал</a:t>
            </a:r>
            <a:r>
              <a:rPr lang="ru-RU" sz="2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429000"/>
            <a:ext cx="4224470" cy="23762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98" t="85" r="35740" b="-1"/>
          <a:stretch/>
        </p:blipFill>
        <p:spPr bwMode="auto">
          <a:xfrm>
            <a:off x="899592" y="2564904"/>
            <a:ext cx="2912374" cy="38646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83568" y="260648"/>
            <a:ext cx="8208912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Районный праздник гриба</a:t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«Лесная полянка» </a:t>
            </a:r>
          </a:p>
          <a:p>
            <a:pPr algn="ctr"/>
            <a:r>
              <a:rPr lang="ru-RU" b="1" dirty="0" smtClean="0"/>
              <a:t>Чащина Валерия 4 года</a:t>
            </a:r>
            <a:endParaRPr lang="ru-RU" dirty="0"/>
          </a:p>
          <a:p>
            <a:pPr algn="ctr"/>
            <a:r>
              <a:rPr lang="ru-RU" b="1" dirty="0" smtClean="0"/>
              <a:t>«Волшебная бабочка»</a:t>
            </a:r>
          </a:p>
          <a:p>
            <a:pPr algn="ctr"/>
            <a:r>
              <a:rPr lang="ru-RU" dirty="0"/>
              <a:t>МКДОУ «Детский сад №3 п. Теплое» Тепло-Огаревский район</a:t>
            </a:r>
          </a:p>
          <a:p>
            <a:pPr algn="ctr"/>
            <a:r>
              <a:rPr lang="ru-RU" dirty="0"/>
              <a:t>Тульская область</a:t>
            </a:r>
          </a:p>
          <a:p>
            <a:pPr algn="ctr"/>
            <a:r>
              <a:rPr lang="ru-RU" dirty="0" smtClean="0"/>
              <a:t>При </a:t>
            </a:r>
            <a:r>
              <a:rPr lang="ru-RU" dirty="0"/>
              <a:t>создании </a:t>
            </a:r>
            <a:r>
              <a:rPr lang="ru-RU" dirty="0" smtClean="0"/>
              <a:t>костюма </a:t>
            </a:r>
            <a:r>
              <a:rPr lang="ru-RU" dirty="0"/>
              <a:t>использовали </a:t>
            </a:r>
            <a:r>
              <a:rPr lang="ru-RU" dirty="0" smtClean="0"/>
              <a:t>плотный картон, ремешки-резинки, фетр, фоамиран, мусорные пакеты.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840" y="2712971"/>
            <a:ext cx="2843048" cy="37907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397471"/>
            <a:ext cx="4305303" cy="24217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928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83568" y="249628"/>
            <a:ext cx="8208912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Районный праздник гриба</a:t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«Лесной калейдоскоп»</a:t>
            </a:r>
          </a:p>
          <a:p>
            <a:pPr algn="ctr"/>
            <a:r>
              <a:rPr lang="ru-RU" b="1" dirty="0"/>
              <a:t>«Ловец грибов и яблок»</a:t>
            </a:r>
          </a:p>
          <a:p>
            <a:pPr algn="ctr"/>
            <a:r>
              <a:rPr lang="ru-RU" b="1" dirty="0"/>
              <a:t>Петрова Надежда</a:t>
            </a:r>
          </a:p>
          <a:p>
            <a:pPr algn="ctr"/>
            <a:r>
              <a:rPr lang="ru-RU" b="1" dirty="0"/>
              <a:t>4 года</a:t>
            </a:r>
          </a:p>
          <a:p>
            <a:pPr algn="ctr"/>
            <a:r>
              <a:rPr lang="ru-RU" dirty="0"/>
              <a:t>МКДОУ «Детский сад №3 п. </a:t>
            </a:r>
            <a:r>
              <a:rPr lang="ru-RU" dirty="0" smtClean="0"/>
              <a:t>Теплое» Тепло-Огаревский </a:t>
            </a:r>
            <a:r>
              <a:rPr lang="ru-RU" dirty="0"/>
              <a:t>район</a:t>
            </a:r>
          </a:p>
          <a:p>
            <a:pPr algn="ctr"/>
            <a:r>
              <a:rPr lang="ru-RU" dirty="0"/>
              <a:t>Тульская </a:t>
            </a:r>
            <a:r>
              <a:rPr lang="ru-RU" dirty="0" smtClean="0"/>
              <a:t>область</a:t>
            </a:r>
            <a:endParaRPr lang="ru-RU" dirty="0"/>
          </a:p>
        </p:txBody>
      </p:sp>
      <p:pic>
        <p:nvPicPr>
          <p:cNvPr id="2050" name="Picture 2" descr="C:\Users\acer\Desktop\СЕРТИФИКАТЫ\Конкурсы Игнатова А М Мысик С Н\Мысик С Н\СРЕДНЯЯ 2023-2024\Грибное лукошко-2023(средняя группа)\фотографии\Лесной каледоскоп- 2023\IMG_20230823_0859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863" y="2708920"/>
            <a:ext cx="2898322" cy="38644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6714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83568" y="260648"/>
            <a:ext cx="8208912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Районный праздник гриба</a:t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«Лесной калейдоскоп»</a:t>
            </a:r>
          </a:p>
          <a:p>
            <a:pPr algn="ctr"/>
            <a:r>
              <a:rPr lang="ru-RU" b="1" dirty="0"/>
              <a:t>«Грибная полянка»</a:t>
            </a:r>
          </a:p>
          <a:p>
            <a:pPr algn="ctr"/>
            <a:r>
              <a:rPr lang="ru-RU" b="1" dirty="0"/>
              <a:t>Чащина Валерия</a:t>
            </a:r>
          </a:p>
          <a:p>
            <a:pPr algn="ctr"/>
            <a:r>
              <a:rPr lang="ru-RU" b="1" dirty="0"/>
              <a:t>4 года</a:t>
            </a:r>
          </a:p>
          <a:p>
            <a:pPr algn="ctr"/>
            <a:r>
              <a:rPr lang="ru-RU" dirty="0"/>
              <a:t>МКДОУ «Детский сад №3 п. </a:t>
            </a:r>
            <a:r>
              <a:rPr lang="ru-RU" dirty="0" smtClean="0"/>
              <a:t>Теплое» Тепло-Огаревский </a:t>
            </a:r>
            <a:r>
              <a:rPr lang="ru-RU" dirty="0"/>
              <a:t>район</a:t>
            </a:r>
          </a:p>
          <a:p>
            <a:pPr algn="ctr"/>
            <a:r>
              <a:rPr lang="ru-RU" dirty="0"/>
              <a:t>Тульская </a:t>
            </a:r>
            <a:r>
              <a:rPr lang="ru-RU" dirty="0" smtClean="0"/>
              <a:t>область</a:t>
            </a:r>
            <a:endParaRPr lang="ru-RU" dirty="0"/>
          </a:p>
        </p:txBody>
      </p:sp>
      <p:pic>
        <p:nvPicPr>
          <p:cNvPr id="3074" name="Picture 2" descr="C:\Users\acer\Desktop\СЕРТИФИКАТЫ\Конкурсы Игнатова А М Мысик С Н\Мысик С Н\СРЕДНЯЯ 2023-2024\Грибное лукошко-2023(средняя группа)\фотографии\Лесной каледоскоп- 2023\IMG_20230823_0859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672916"/>
            <a:ext cx="4752528" cy="35643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288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83568" y="260648"/>
            <a:ext cx="820891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Районный праздник гриба</a:t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«Лесная полянка» </a:t>
            </a:r>
          </a:p>
          <a:p>
            <a:pPr algn="ctr"/>
            <a:r>
              <a:rPr lang="ru-RU" b="1" dirty="0" smtClean="0"/>
              <a:t>Наши победители и участники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8194" name="Picture 2" descr="C:\Users\acer\Downloads\IMG-20230827-WA00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2140" y="1755789"/>
            <a:ext cx="5531768" cy="41488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5533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83568" y="260648"/>
            <a:ext cx="820891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Районный праздник гриба</a:t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«Лесная полянка» </a:t>
            </a:r>
          </a:p>
          <a:p>
            <a:pPr algn="ctr"/>
            <a:r>
              <a:rPr lang="ru-RU" b="1" dirty="0" smtClean="0"/>
              <a:t> победители и участники конкурса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556792"/>
            <a:ext cx="6246111" cy="468458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166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528</TotalTime>
  <Words>165</Words>
  <Application>Microsoft Office PowerPoint</Application>
  <PresentationFormat>Экран (4:3)</PresentationFormat>
  <Paragraphs>58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Районный праздник гриба «Лесная полянка» Таирова Камила 3,5 года Таиров Тамерлан 4,5 года «Зайчик и Грибок-Мухомор» МКДОУ «Детский сад №3 п. Теплое» Тепло-Огаревский район Тульская область При создании костюмов использовали ткань, сетку и природный материал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acer</cp:lastModifiedBy>
  <cp:revision>67</cp:revision>
  <dcterms:created xsi:type="dcterms:W3CDTF">2013-01-06T18:32:13Z</dcterms:created>
  <dcterms:modified xsi:type="dcterms:W3CDTF">2023-11-28T11:23:19Z</dcterms:modified>
</cp:coreProperties>
</file>