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80" r:id="rId4"/>
    <p:sldId id="258" r:id="rId5"/>
    <p:sldId id="276" r:id="rId6"/>
    <p:sldId id="277" r:id="rId7"/>
    <p:sldId id="279" r:id="rId8"/>
    <p:sldId id="278" r:id="rId9"/>
    <p:sldId id="281" r:id="rId10"/>
    <p:sldId id="282" r:id="rId11"/>
    <p:sldId id="283" r:id="rId12"/>
    <p:sldId id="285" r:id="rId13"/>
    <p:sldId id="284" r:id="rId14"/>
    <p:sldId id="27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6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B320-0212-4948-897E-D3770E6D1D9A}" type="datetimeFigureOut">
              <a:rPr lang="ru-RU" smtClean="0"/>
              <a:pPr/>
              <a:t>28.11.2023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3190-56AE-416D-8C0A-6E423F8253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5104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D3190-56AE-416D-8C0A-6E423F8253AB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0997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28.11.2023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28.11.2023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28.11.2023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28.11.2023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28.11.2023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28.11.2023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28.11.2023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28.11.2023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28.11.2023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28.11.2023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28.11.2023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/>
              <a:pPr/>
              <a:t>28.11.2023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corowina.ucoz.com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43608" y="4149080"/>
            <a:ext cx="7488832" cy="216024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Грибной калейдоскоп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Участники-воспитанники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средней группы: Петрова Надежда, Чащина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Валерия</a:t>
            </a:r>
          </a:p>
          <a:p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Руководители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авторы: 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Игнатова Алла Михайловна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Мысик Светлана Николаевна</a:t>
            </a:r>
          </a:p>
          <a:p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 августа 2023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</a:p>
          <a:p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908720"/>
            <a:ext cx="8064896" cy="29238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МКДОУ «Детский сад № 3 п. Теплое» </a:t>
            </a:r>
          </a:p>
          <a:p>
            <a:pPr algn="ctr"/>
            <a:r>
              <a:rPr lang="ru-RU" sz="1600" dirty="0"/>
              <a:t>Тепло-Огаревский район Тульская область </a:t>
            </a:r>
            <a:endParaRPr lang="ru-RU" sz="1600" dirty="0" smtClean="0"/>
          </a:p>
          <a:p>
            <a:pPr algn="ctr"/>
            <a:endParaRPr lang="ru-RU" sz="1600" dirty="0"/>
          </a:p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районный </a:t>
            </a:r>
            <a:r>
              <a:rPr lang="ru-RU" sz="1600" b="1" dirty="0">
                <a:solidFill>
                  <a:srgbClr val="0070C0"/>
                </a:solidFill>
              </a:rPr>
              <a:t>праздник гриба </a:t>
            </a:r>
            <a:endParaRPr lang="ru-RU" sz="1600" b="1" dirty="0" smtClean="0">
              <a:solidFill>
                <a:srgbClr val="0070C0"/>
              </a:solidFill>
            </a:endParaRPr>
          </a:p>
          <a:p>
            <a:pPr algn="ctr"/>
            <a:endParaRPr lang="ru-RU" sz="1600" dirty="0" smtClean="0"/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«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Грибное лукошко»-2023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«Лесная полянка»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Участники-воспитанники средней группы: Таирова Камила, Таиров Тамерлан,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Евтеев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Павел, Чащина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Валерия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3568" y="260648"/>
            <a:ext cx="82089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Районный праздник гриба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«Лесная полянка» </a:t>
            </a:r>
          </a:p>
          <a:p>
            <a:pPr algn="ctr"/>
            <a:r>
              <a:rPr lang="ru-RU" b="1" dirty="0" smtClean="0"/>
              <a:t>Наши дипломы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44" name="Picture 4" descr="C:\Users\acer\Desktop\СЕРТИФИКАТЫ\Конкурсы Игнатова А М Мысик С Н\Мысик С Н\СРЕДНЯЯ 2023-2024\Грибное лукошко-2023(средняя группа)\Дипломы\ДК конкурс-дефеле Лесная полянка-2023\Чащина Валер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760072"/>
            <a:ext cx="3302845" cy="4720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cer\Desktop\СЕРТИФИКАТЫ\Конкурсы Игнатова А М Мысик С Н\Мысик С Н\СРЕДНЯЯ 2023-2024\Грибное лукошко-2023(средняя группа)\Дипломы\ДК конкурс-дефеле Лесная полянка-2023\IMG-20230828-WA005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7" b="36331"/>
          <a:stretch/>
        </p:blipFill>
        <p:spPr bwMode="auto">
          <a:xfrm>
            <a:off x="4788023" y="2303362"/>
            <a:ext cx="3066593" cy="3645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86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3568" y="260648"/>
            <a:ext cx="82089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Районный праздник гриба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«Лесная полянка» </a:t>
            </a:r>
          </a:p>
          <a:p>
            <a:pPr algn="ctr"/>
            <a:r>
              <a:rPr lang="ru-RU" b="1" dirty="0" smtClean="0"/>
              <a:t>Наши дипломы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43" name="Picture 3" descr="C:\Users\acer\Desktop\СЕРТИФИКАТЫ\Конкурсы Игнатова А М Мысик С Н\Мысик С Н\СРЕДНЯЯ 2023-2024\Грибное лукошко-2023(средняя группа)\Дипломы\ДК конкурс-дефеле Лесная полянка-2023\Таировы Камила и Тамер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91" y="1628800"/>
            <a:ext cx="3324954" cy="46679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acer\Desktop\СЕРТИФИКАТЫ\Конкурсы Игнатова А М Мысик С Н\Мысик С Н\СРЕДНЯЯ 2023-2024\Грибное лукошко-2023(средняя группа)\Дипломы\ДК конкурс-дефеле Лесная полянка-2023\IMG-20230828-WA00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6" b="17822"/>
          <a:stretch/>
        </p:blipFill>
        <p:spPr bwMode="auto">
          <a:xfrm>
            <a:off x="5004048" y="2060848"/>
            <a:ext cx="2502024" cy="3606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7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3568" y="260648"/>
            <a:ext cx="82089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Районный праздник гриба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«Лесная полянка» </a:t>
            </a:r>
          </a:p>
          <a:p>
            <a:pPr algn="ctr"/>
            <a:r>
              <a:rPr lang="ru-RU" b="1" dirty="0" smtClean="0"/>
              <a:t>Наши дипломы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42" name="Picture 2" descr="C:\Users\acer\Desktop\СЕРТИФИКАТЫ\Конкурсы Игнатова А М Мысик С Н\Мысик С Н\СРЕДНЯЯ 2023-2024\Грибное лукошко-2023(средняя группа)\Дипломы\ДК конкурс-дефеле Лесная полянка-2023\Евтеев Паве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9" y="1628800"/>
            <a:ext cx="3398220" cy="4828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acer\Desktop\СЕРТИФИКАТЫ\Конкурсы Игнатова А М Мысик С Н\Мысик С Н\СРЕДНЯЯ 2023-2024\Грибное лукошко-2023(средняя группа)\Дипломы\ДК конкурс-дефеле Лесная полянка-2023\IMG-20230828-WA00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42"/>
          <a:stretch/>
        </p:blipFill>
        <p:spPr bwMode="auto">
          <a:xfrm>
            <a:off x="4788024" y="2195934"/>
            <a:ext cx="2843808" cy="3694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89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3568" y="260648"/>
            <a:ext cx="82089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Районный праздник гриба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«Лесной калейдоскоп» </a:t>
            </a:r>
          </a:p>
          <a:p>
            <a:pPr algn="ctr"/>
            <a:r>
              <a:rPr lang="ru-RU" b="1" dirty="0" smtClean="0"/>
              <a:t>Наши дипломы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266" name="Picture 2" descr="C:\Users\acer\Downloads\IMG_20231128_140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24565"/>
            <a:ext cx="3096000" cy="4313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cer\Downloads\IMG_20231128_1406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10" y="1824565"/>
            <a:ext cx="3096342" cy="4322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5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708920"/>
            <a:ext cx="6768752" cy="19442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34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4348" y="2492896"/>
            <a:ext cx="78180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Цель: развитие экологического образования и просвещения подрастающего поколения, формирование культуры природолюбия, активизация экологической и природоохранной деятельности обучающихся. Пропаганда творческой деятельности мастеров и коллективов декоративно-прикладного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творчества. Поддержка талантливой молодежи Тепло-Огаревского района.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Задачи: способствовать воспитанию основ экологической культуры, бережного  отношения к природе в процессе познавательной и художественно-творческой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деятельности.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Развитие творческой инициативы</a:t>
            </a:r>
          </a:p>
          <a:p>
            <a:endParaRPr lang="ru-RU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3568" y="260648"/>
            <a:ext cx="82089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Районный праздник гриба</a:t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«Лесная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полянка»</a:t>
            </a:r>
            <a:r>
              <a:rPr lang="ru-RU" sz="4900" b="1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ru-RU" sz="4900" b="1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1600" b="1" dirty="0"/>
              <a:t>Евтеев </a:t>
            </a:r>
            <a:r>
              <a:rPr lang="ru-RU" sz="1600" b="1" dirty="0" smtClean="0"/>
              <a:t>Павел 4 года</a:t>
            </a:r>
            <a:endParaRPr lang="ru-RU" sz="1600" dirty="0"/>
          </a:p>
          <a:p>
            <a:pPr algn="ctr"/>
            <a:r>
              <a:rPr lang="ru-RU" sz="1600" b="1" dirty="0"/>
              <a:t>«Стильный </a:t>
            </a:r>
            <a:r>
              <a:rPr lang="ru-RU" sz="1600" b="1" dirty="0" err="1"/>
              <a:t>Мухоморчик</a:t>
            </a:r>
            <a:r>
              <a:rPr lang="ru-RU" sz="1600" b="1" dirty="0" smtClean="0"/>
              <a:t>»</a:t>
            </a:r>
          </a:p>
          <a:p>
            <a:pPr algn="ctr"/>
            <a:r>
              <a:rPr lang="ru-RU" sz="1600" dirty="0"/>
              <a:t>МКДОУ «Детский сад №3 п. Теплое» Тепло-Огаревский район</a:t>
            </a:r>
          </a:p>
          <a:p>
            <a:pPr algn="ctr"/>
            <a:r>
              <a:rPr lang="ru-RU" sz="1600" dirty="0"/>
              <a:t>Тульская область</a:t>
            </a:r>
          </a:p>
          <a:p>
            <a:pPr algn="ctr"/>
            <a:r>
              <a:rPr lang="ru-RU" sz="1600" dirty="0" smtClean="0"/>
              <a:t>При </a:t>
            </a:r>
            <a:r>
              <a:rPr lang="ru-RU" sz="1600" dirty="0"/>
              <a:t>создании </a:t>
            </a:r>
            <a:r>
              <a:rPr lang="ru-RU" sz="1600" dirty="0" smtClean="0"/>
              <a:t>костюма </a:t>
            </a:r>
            <a:r>
              <a:rPr lang="ru-RU" sz="1600" dirty="0"/>
              <a:t>использовали </a:t>
            </a:r>
            <a:r>
              <a:rPr lang="ru-RU" sz="1600" dirty="0" smtClean="0"/>
              <a:t>одноразовые </a:t>
            </a:r>
            <a:r>
              <a:rPr lang="ru-RU" sz="1600" dirty="0"/>
              <a:t>стаканчики, мусорные </a:t>
            </a:r>
            <a:r>
              <a:rPr lang="ru-RU" sz="1600" dirty="0" smtClean="0"/>
              <a:t>пакеты и </a:t>
            </a:r>
            <a:r>
              <a:rPr lang="ru-RU" sz="1600" dirty="0"/>
              <a:t>природный материал</a:t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84984"/>
            <a:ext cx="3919758" cy="2204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t="10465" r="65439" b="4559"/>
          <a:stretch/>
        </p:blipFill>
        <p:spPr bwMode="auto">
          <a:xfrm>
            <a:off x="1259632" y="2498265"/>
            <a:ext cx="1728192" cy="3778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62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376264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Районный 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праздник гриба</a:t>
            </a:r>
            <a:b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«Лесная полянка»</a:t>
            </a:r>
            <a:r>
              <a:rPr lang="ru-RU" sz="3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Таирова Камила 3,5 года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Таиров Тамерлан 4,5 года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/>
              <a:t>«Зайчик и Грибок-Мухомор</a:t>
            </a:r>
            <a:r>
              <a:rPr lang="ru-RU" sz="1800" b="1" dirty="0" smtClean="0"/>
              <a:t>»</a:t>
            </a:r>
            <a:br>
              <a:rPr lang="ru-RU" sz="1800" b="1" dirty="0" smtClean="0"/>
            </a:br>
            <a:r>
              <a:rPr lang="ru-RU" sz="1800" dirty="0"/>
              <a:t>МКДОУ «Детский сад №3 п. Теплое» Тепло-Огаревский район</a:t>
            </a:r>
            <a:br>
              <a:rPr lang="ru-RU" sz="1800" dirty="0"/>
            </a:br>
            <a:r>
              <a:rPr lang="ru-RU" sz="1800" dirty="0"/>
              <a:t>Тульская </a:t>
            </a:r>
            <a:r>
              <a:rPr lang="ru-RU" sz="1800" dirty="0" smtClean="0"/>
              <a:t>область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При создании костюмов использовали ткань, сетку и природный материал</a:t>
            </a:r>
            <a:r>
              <a:rPr lang="ru-RU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29000"/>
            <a:ext cx="4224470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 t="85" r="35740" b="-1"/>
          <a:stretch/>
        </p:blipFill>
        <p:spPr bwMode="auto">
          <a:xfrm>
            <a:off x="899592" y="2564904"/>
            <a:ext cx="2912374" cy="3864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3568" y="260648"/>
            <a:ext cx="820891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Районный праздник гриба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«Лесная полянка» </a:t>
            </a:r>
          </a:p>
          <a:p>
            <a:pPr algn="ctr"/>
            <a:r>
              <a:rPr lang="ru-RU" b="1" dirty="0" smtClean="0"/>
              <a:t>Чащина Валерия 4 года</a:t>
            </a:r>
            <a:endParaRPr lang="ru-RU" dirty="0"/>
          </a:p>
          <a:p>
            <a:pPr algn="ctr"/>
            <a:r>
              <a:rPr lang="ru-RU" b="1" dirty="0" smtClean="0"/>
              <a:t>«Волшебная бабочка»</a:t>
            </a:r>
          </a:p>
          <a:p>
            <a:pPr algn="ctr"/>
            <a:r>
              <a:rPr lang="ru-RU" dirty="0"/>
              <a:t>МКДОУ «Детский сад №3 п. Теплое» Тепло-Огаревский район</a:t>
            </a:r>
          </a:p>
          <a:p>
            <a:pPr algn="ctr"/>
            <a:r>
              <a:rPr lang="ru-RU" dirty="0"/>
              <a:t>Тульская область</a:t>
            </a:r>
          </a:p>
          <a:p>
            <a:pPr algn="ctr"/>
            <a:r>
              <a:rPr lang="ru-RU" dirty="0" smtClean="0"/>
              <a:t>При </a:t>
            </a:r>
            <a:r>
              <a:rPr lang="ru-RU" dirty="0"/>
              <a:t>создании </a:t>
            </a:r>
            <a:r>
              <a:rPr lang="ru-RU" dirty="0" smtClean="0"/>
              <a:t>костюма </a:t>
            </a:r>
            <a:r>
              <a:rPr lang="ru-RU" dirty="0"/>
              <a:t>использовали </a:t>
            </a:r>
            <a:r>
              <a:rPr lang="ru-RU" dirty="0" smtClean="0"/>
              <a:t>плотный картон, ремешки-резинки, фетр, фоамиран, мусорные пакеты.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0" y="2712971"/>
            <a:ext cx="2843048" cy="3790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97471"/>
            <a:ext cx="4305303" cy="2421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2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3568" y="249628"/>
            <a:ext cx="820891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Районный праздник гриба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«Лесной калейдоскоп»</a:t>
            </a:r>
          </a:p>
          <a:p>
            <a:pPr algn="ctr"/>
            <a:r>
              <a:rPr lang="ru-RU" b="1" dirty="0"/>
              <a:t>«Ловец грибов и яблок»</a:t>
            </a:r>
          </a:p>
          <a:p>
            <a:pPr algn="ctr"/>
            <a:r>
              <a:rPr lang="ru-RU" b="1" dirty="0"/>
              <a:t>Петрова Надежда</a:t>
            </a:r>
          </a:p>
          <a:p>
            <a:pPr algn="ctr"/>
            <a:r>
              <a:rPr lang="ru-RU" b="1" dirty="0"/>
              <a:t>4 года</a:t>
            </a:r>
          </a:p>
          <a:p>
            <a:pPr algn="ctr"/>
            <a:r>
              <a:rPr lang="ru-RU" dirty="0"/>
              <a:t>МКДОУ «Детский сад №3 п. </a:t>
            </a:r>
            <a:r>
              <a:rPr lang="ru-RU" dirty="0" smtClean="0"/>
              <a:t>Теплое» Тепло-Огаревский </a:t>
            </a:r>
            <a:r>
              <a:rPr lang="ru-RU" dirty="0"/>
              <a:t>район</a:t>
            </a:r>
          </a:p>
          <a:p>
            <a:pPr algn="ctr"/>
            <a:r>
              <a:rPr lang="ru-RU" dirty="0"/>
              <a:t>Тульская </a:t>
            </a:r>
            <a:r>
              <a:rPr lang="ru-RU" dirty="0" smtClean="0"/>
              <a:t>область</a:t>
            </a:r>
            <a:endParaRPr lang="ru-RU" dirty="0"/>
          </a:p>
        </p:txBody>
      </p:sp>
      <p:pic>
        <p:nvPicPr>
          <p:cNvPr id="2050" name="Picture 2" descr="C:\Users\acer\Desktop\СЕРТИФИКАТЫ\Конкурсы Игнатова А М Мысик С Н\Мысик С Н\СРЕДНЯЯ 2023-2024\Грибное лукошко-2023(средняя группа)\фотографии\Лесной каледоскоп- 2023\IMG_20230823_085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863" y="2708920"/>
            <a:ext cx="2898322" cy="38644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71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3568" y="260648"/>
            <a:ext cx="820891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Районный праздник гриба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«Лесной калейдоскоп»</a:t>
            </a:r>
          </a:p>
          <a:p>
            <a:pPr algn="ctr"/>
            <a:r>
              <a:rPr lang="ru-RU" b="1" dirty="0"/>
              <a:t>«Грибная полянка»</a:t>
            </a:r>
          </a:p>
          <a:p>
            <a:pPr algn="ctr"/>
            <a:r>
              <a:rPr lang="ru-RU" b="1" dirty="0"/>
              <a:t>Чащина Валерия</a:t>
            </a:r>
          </a:p>
          <a:p>
            <a:pPr algn="ctr"/>
            <a:r>
              <a:rPr lang="ru-RU" b="1" dirty="0"/>
              <a:t>4 года</a:t>
            </a:r>
          </a:p>
          <a:p>
            <a:pPr algn="ctr"/>
            <a:r>
              <a:rPr lang="ru-RU" dirty="0"/>
              <a:t>МКДОУ «Детский сад №3 п. </a:t>
            </a:r>
            <a:r>
              <a:rPr lang="ru-RU" dirty="0" smtClean="0"/>
              <a:t>Теплое» Тепло-Огаревский </a:t>
            </a:r>
            <a:r>
              <a:rPr lang="ru-RU" dirty="0"/>
              <a:t>район</a:t>
            </a:r>
          </a:p>
          <a:p>
            <a:pPr algn="ctr"/>
            <a:r>
              <a:rPr lang="ru-RU" dirty="0"/>
              <a:t>Тульская </a:t>
            </a:r>
            <a:r>
              <a:rPr lang="ru-RU" dirty="0" smtClean="0"/>
              <a:t>область</a:t>
            </a:r>
            <a:endParaRPr lang="ru-RU" dirty="0"/>
          </a:p>
        </p:txBody>
      </p:sp>
      <p:pic>
        <p:nvPicPr>
          <p:cNvPr id="3074" name="Picture 2" descr="C:\Users\acer\Desktop\СЕРТИФИКАТЫ\Конкурсы Игнатова А М Мысик С Н\Мысик С Н\СРЕДНЯЯ 2023-2024\Грибное лукошко-2023(средняя группа)\фотографии\Лесной каледоскоп- 2023\IMG_20230823_0859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72916"/>
            <a:ext cx="4752528" cy="3564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88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3568" y="260648"/>
            <a:ext cx="82089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Районный праздник гриба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«Лесная полянка» </a:t>
            </a:r>
          </a:p>
          <a:p>
            <a:pPr algn="ctr"/>
            <a:r>
              <a:rPr lang="ru-RU" b="1" dirty="0" smtClean="0"/>
              <a:t>Наши победители и участники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 descr="C:\Users\acer\Downloads\IMG-20230827-WA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140" y="1755789"/>
            <a:ext cx="5531768" cy="414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53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3568" y="260648"/>
            <a:ext cx="82089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Районный праздник гриба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«Лесная полянка» </a:t>
            </a:r>
          </a:p>
          <a:p>
            <a:pPr algn="ctr"/>
            <a:r>
              <a:rPr lang="ru-RU" b="1" dirty="0" smtClean="0"/>
              <a:t> победители и участники конкурса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246111" cy="4684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66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165</Words>
  <Application>Microsoft Office PowerPoint</Application>
  <PresentationFormat>Экран (4:3)</PresentationFormat>
  <Paragraphs>58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Районный праздник гриба «Лесная полянка» Таирова Камила 3,5 года Таиров Тамерлан 4,5 года «Зайчик и Грибок-Мухомор» МКДОУ «Детский сад №3 п. Теплое» Тепло-Огаревский район Тульская область При создании костюмов использовали ткань, сетку и природный материал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acer</cp:lastModifiedBy>
  <cp:revision>67</cp:revision>
  <dcterms:created xsi:type="dcterms:W3CDTF">2013-01-06T18:32:13Z</dcterms:created>
  <dcterms:modified xsi:type="dcterms:W3CDTF">2023-11-28T11:23:19Z</dcterms:modified>
</cp:coreProperties>
</file>