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7" r:id="rId3"/>
    <p:sldId id="268" r:id="rId4"/>
    <p:sldId id="269" r:id="rId5"/>
    <p:sldId id="270" r:id="rId6"/>
    <p:sldId id="271" r:id="rId7"/>
    <p:sldId id="274" r:id="rId8"/>
    <p:sldId id="273" r:id="rId9"/>
    <p:sldId id="275" r:id="rId1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8" d="100"/>
          <a:sy n="108" d="100"/>
        </p:scale>
        <p:origin x="678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2FB6293-117B-4BF9-94E2-8072214D175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6C7D6833-D869-4BEB-87CD-1C6D5946DA4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657BC39-1DCD-42E4-B773-B5D6DE2F71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8CF504D-B862-49DD-A1AA-0E4330F24E5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D93A08D7-BF54-4A97-8241-9F699002BF4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313046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A753618-0A34-484E-8A1A-B6E3727FAB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3AAE82C-3437-4EB6-B3A3-7C4C567D713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C89EA6F5-BB90-478A-B3BD-368CA2E75E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75503866-C507-48C4-AD80-0C12160FE46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23DB7A7-4612-480F-A248-0218A3F769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4375790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CA5E081A-B204-44F4-960F-ED6B4FB1D5F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EBD155F8-1480-45A3-97E3-34933735F10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5120B71-5C6C-4D1C-A04B-8A8991F35A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62E6E00-351C-44FB-B875-73E0A2C1CC2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BC72716C-5501-4CAD-82DE-DB107B9A06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075128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A2A64730-0F47-4B06-9371-2EACFF138B6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E7D97C09-C18F-4C87-87A7-2D88778ADC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A9D1B8-9D83-4A6C-8162-14C5011A84C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EB091AC-E093-4CCE-AA9D-5CBD90E1DA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4486129C-F945-4A41-BCF3-8B1BE5BA85D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162988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20ECB926-DEA2-4077-B3E8-88AE2DE5207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0581BB07-199E-4D68-A853-5F8FA8EDDFB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609879B9-B1A4-4357-AD57-03697A3E06A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5DEABEFA-91B8-47CA-A2F3-07683FA7DD9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131EAEA9-5C14-4584-B857-2FBEE46676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25087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E8D7DBD-DFCD-474E-9901-87658C34130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5CC791E-CB60-4F9F-9F36-0867EAF5A06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25DE4FF-1F01-4150-A95A-CA32B2E8C51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2C66CF20-C7D9-4A8E-B986-371E241997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C795FC5-5077-4013-86D9-8EFFAD23AEE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0A4C6406-3C53-46D5-877C-6B430E7672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43618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4A1F120-4E7C-425E-BE40-1849476CB6D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AD59F7F9-54D5-44A6-9D3F-D59D68E79F7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FB288C9-6DA6-4D91-BBC6-82B2BF88CB88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7A884445-3CFB-48A9-9FF6-58C3980C921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8FA259E8-5DE8-4861-9E8F-37A057255A4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2D42200A-DA0B-4407-A8D9-8A8B81A49AD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952C4240-C198-4D7F-9466-FF18AAB454C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003EC2EF-68DF-457D-9247-9B84E3EEBC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07834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C2AD18F2-0C11-4934-BC15-D2F7A7C14E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C462F0FE-7163-4F8B-8131-1C76CC8A96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2F14403F-F1DB-4C0A-9799-CF382D4148B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2EAA1D8-679F-477D-A150-772A34F38DB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608972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0C021C92-EB77-4BA6-8467-D89398C4E9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0B4B47B7-682F-4271-9F6A-C4B0B68561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3083F20E-AC53-40D0-A166-DE19A79F9D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9883132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BDE46CE8-33FC-4AC8-B69E-F25F038CFA6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16C1BB1-FC2C-4FD9-A5E2-3EDE3DCCB07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055E387F-11E3-4E49-ACBA-48EBD5D18CA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0E7E4066-FD74-4440-B2C1-11958DCC80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841762BF-E7B9-4EE4-94E0-BD71C01FA3D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1FE53103-EC6F-4C1C-AF72-F467883044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186659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9C5773-BE12-4E7D-8F0A-A06203CF7A9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7A45991D-B877-4484-8F80-E8A47022806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1F6FC49E-B16E-47ED-BCCD-846BC84F927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8FCF4655-BD3D-46A6-B3FF-6CDBADB7F4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CBE88810-0F1E-43E9-8BB1-B7476164F1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66798267-5C2F-4A21-808D-1DDB457FD5C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001431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0E3E1FDD-0F6C-4276-98F2-2BE1237682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FC80C571-380D-4266-92A5-1577B8FCFF2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F0F0AF27-1B6F-4C1C-9368-CE3B371A0D4C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990014-A21B-4BF3-A904-2169C2B93DF5}" type="datetimeFigureOut">
              <a:rPr lang="ru-RU" smtClean="0"/>
              <a:t>12.10.2022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EB2197FB-8B18-4BB7-8869-123810C4FC4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062D51FE-839A-4651-B325-A9ABECA8EE8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81910A-5D6C-4A55-8F66-7A57190EE24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6599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6.jp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0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11568-7FB0-4DE6-87FB-D916FD59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68271" y="0"/>
            <a:ext cx="9055458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EDB728BF-770F-4586-B4C6-FB69BD76660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39629" y="1557205"/>
            <a:ext cx="4912741" cy="187179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3EF8480F-B1AC-47FF-95FE-7BB62DD3C7FD}"/>
              </a:ext>
            </a:extLst>
          </p:cNvPr>
          <p:cNvSpPr txBox="1"/>
          <p:nvPr/>
        </p:nvSpPr>
        <p:spPr>
          <a:xfrm>
            <a:off x="3906176" y="0"/>
            <a:ext cx="41879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prstClr val="black"/>
                </a:solidFill>
              </a:rPr>
              <a:t>МКДОУ « Детский сад №3 п.Теплое»</a:t>
            </a:r>
            <a:endParaRPr lang="ru-RU" dirty="0">
              <a:solidFill>
                <a:prstClr val="black"/>
              </a:solidFill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3E1565-6CA7-4BBD-A0A5-496ED8DE33F2}"/>
              </a:ext>
            </a:extLst>
          </p:cNvPr>
          <p:cNvSpPr txBox="1"/>
          <p:nvPr/>
        </p:nvSpPr>
        <p:spPr>
          <a:xfrm>
            <a:off x="3495830" y="6365289"/>
            <a:ext cx="540847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Подготовил воспитатель: Мысик С Н</a:t>
            </a:r>
          </a:p>
          <a:p>
            <a:endParaRPr lang="ru-RU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5B79C10-3CA3-428D-81DC-651966C04DA1}"/>
              </a:ext>
            </a:extLst>
          </p:cNvPr>
          <p:cNvSpPr txBox="1"/>
          <p:nvPr/>
        </p:nvSpPr>
        <p:spPr>
          <a:xfrm>
            <a:off x="4332303" y="3305621"/>
            <a:ext cx="32048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800" dirty="0">
                <a:solidFill>
                  <a:prstClr val="black"/>
                </a:solidFill>
              </a:rPr>
              <a:t>Консультация для родителей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929760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11568-7FB0-4DE6-87FB-D916FD59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5" y="0"/>
            <a:ext cx="11842812" cy="6858000"/>
          </a:xfrm>
          <a:prstGeom prst="rect">
            <a:avLst/>
          </a:prstGeom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9D7241CD-65B5-4CF0-9135-B50CD972A74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9459" y="1391699"/>
            <a:ext cx="2880516" cy="4074601"/>
          </a:xfrm>
          <a:prstGeom prst="rect">
            <a:avLst/>
          </a:prstGeom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1163ED80-6105-4EBD-8508-5E952C4D9CF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027" y="1391699"/>
            <a:ext cx="2880517" cy="40746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723202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11568-7FB0-4DE6-87FB-D916FD59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5" y="0"/>
            <a:ext cx="1184281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90943A5-BA8F-4726-894E-C025DFAEC4E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3711" y="1487011"/>
            <a:ext cx="2749221" cy="388887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E4D7584-4572-450C-8D76-B284ABEF77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32124" y="1487010"/>
            <a:ext cx="2802893" cy="39647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5236244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11568-7FB0-4DE6-87FB-D916FD59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5" y="0"/>
            <a:ext cx="1184281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152F956-D052-4018-B543-30745104D8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18887" y="1538951"/>
            <a:ext cx="2790069" cy="3946660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857D2C2-F620-4B7F-8E42-0D9E2B4EB8E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02537" y="1538952"/>
            <a:ext cx="2790068" cy="3946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6271575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11568-7FB0-4DE6-87FB-D916FD59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5" y="0"/>
            <a:ext cx="1184281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B52DF3DF-56AE-4359-99F2-928F1FE6C54A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486" y="1503975"/>
            <a:ext cx="2740041" cy="387589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1822572-5B2D-487F-808D-33AD284FC83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62809" y="1503975"/>
            <a:ext cx="2740042" cy="38758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2872902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11568-7FB0-4DE6-87FB-D916FD59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5" y="0"/>
            <a:ext cx="1184281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9776273E-C371-4B53-B974-AB9A78A59A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15088" y="1491448"/>
            <a:ext cx="2739483" cy="3875103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021C9127-0433-4642-BFCF-084821F9976C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75790" y="1491448"/>
            <a:ext cx="2739483" cy="38751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1502430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11568-7FB0-4DE6-87FB-D916FD59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5" y="0"/>
            <a:ext cx="11842812" cy="6858000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8B214FF4-7028-4D47-81BA-E8437287620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05165" y="1123025"/>
            <a:ext cx="3149122" cy="445455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8290946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11568-7FB0-4DE6-87FB-D916FD59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5" y="0"/>
            <a:ext cx="1184281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DF6E5A9-B805-4CF8-AA5A-C9558ACBC483}"/>
              </a:ext>
            </a:extLst>
          </p:cNvPr>
          <p:cNvSpPr txBox="1"/>
          <p:nvPr/>
        </p:nvSpPr>
        <p:spPr>
          <a:xfrm>
            <a:off x="2929631" y="1899821"/>
            <a:ext cx="5948039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/>
              <a:t>Помните !</a:t>
            </a:r>
            <a:br>
              <a:rPr lang="ru-RU" sz="4800" dirty="0"/>
            </a:br>
            <a:r>
              <a:rPr lang="ru-RU" sz="4800" dirty="0"/>
              <a:t>У вашего ангела –</a:t>
            </a:r>
          </a:p>
          <a:p>
            <a:pPr algn="ctr"/>
            <a:r>
              <a:rPr lang="ru-RU" sz="4800" dirty="0"/>
              <a:t>не крыльев!</a:t>
            </a:r>
          </a:p>
        </p:txBody>
      </p:sp>
    </p:spTree>
    <p:extLst>
      <p:ext uri="{BB962C8B-B14F-4D97-AF65-F5344CB8AC3E}">
        <p14:creationId xmlns:p14="http://schemas.microsoft.com/office/powerpoint/2010/main" val="2984339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D1111568-7FB0-4DE6-87FB-D916FD59D02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3165" y="0"/>
            <a:ext cx="11842812" cy="685800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3D556C7A-CFEE-421B-9D52-26B64D149BDE}"/>
              </a:ext>
            </a:extLst>
          </p:cNvPr>
          <p:cNvSpPr txBox="1"/>
          <p:nvPr/>
        </p:nvSpPr>
        <p:spPr>
          <a:xfrm>
            <a:off x="3533314" y="2521257"/>
            <a:ext cx="498925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800" dirty="0"/>
              <a:t>Спасибо</a:t>
            </a:r>
          </a:p>
          <a:p>
            <a:pPr algn="ctr"/>
            <a:r>
              <a:rPr lang="ru-RU" sz="4800" dirty="0"/>
              <a:t> за внимание!</a:t>
            </a:r>
          </a:p>
        </p:txBody>
      </p:sp>
    </p:spTree>
    <p:extLst>
      <p:ext uri="{BB962C8B-B14F-4D97-AF65-F5344CB8AC3E}">
        <p14:creationId xmlns:p14="http://schemas.microsoft.com/office/powerpoint/2010/main" val="179156248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21</TotalTime>
  <Words>34</Words>
  <Application>Microsoft Office PowerPoint</Application>
  <PresentationFormat>Широкоэкранный</PresentationFormat>
  <Paragraphs>7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Денис Мысик</dc:creator>
  <cp:lastModifiedBy>Денис Мысик</cp:lastModifiedBy>
  <cp:revision>1</cp:revision>
  <dcterms:created xsi:type="dcterms:W3CDTF">2022-10-12T10:32:08Z</dcterms:created>
  <dcterms:modified xsi:type="dcterms:W3CDTF">2022-10-12T10:53:57Z</dcterms:modified>
</cp:coreProperties>
</file>