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4" r:id="rId8"/>
    <p:sldId id="273" r:id="rId9"/>
    <p:sldId id="27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B6293-117B-4BF9-94E2-8072214D1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7D6833-D869-4BEB-87CD-1C6D5946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57BC39-1DCD-42E4-B773-B5D6DE2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0014-A21B-4BF3-A904-2169C2B93DF5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CF504D-B862-49DD-A1AA-0E4330F24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3A08D7-BF54-4A97-8241-9F699002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910A-5D6C-4A55-8F66-7A57190EE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304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53618-0A34-484E-8A1A-B6E3727FA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AAE82C-3437-4EB6-B3A3-7C4C567D7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9EA6F5-BB90-478A-B3BD-368CA2E75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0014-A21B-4BF3-A904-2169C2B93DF5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503866-C507-48C4-AD80-0C12160FE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3DB7A7-4612-480F-A248-0218A3F7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910A-5D6C-4A55-8F66-7A57190EE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757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A5E081A-B204-44F4-960F-ED6B4FB1D5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D155F8-1480-45A3-97E3-34933735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20B71-5C6C-4D1C-A04B-8A8991F3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0014-A21B-4BF3-A904-2169C2B93DF5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2E6E00-351C-44FB-B875-73E0A2C1C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2716C-5501-4CAD-82DE-DB107B9A0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910A-5D6C-4A55-8F66-7A57190EE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751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A64730-0F47-4B06-9371-2EACFF13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D97C09-C18F-4C87-87A7-2D88778AD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A9D1B8-9D83-4A6C-8162-14C5011A8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0014-A21B-4BF3-A904-2169C2B93DF5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B091AC-E093-4CCE-AA9D-5CBD90E1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86129C-F945-4A41-BCF3-8B1BE5BA8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910A-5D6C-4A55-8F66-7A57190EE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29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CB926-DEA2-4077-B3E8-88AE2DE52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81BB07-199E-4D68-A853-5F8FA8EDD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9879B9-B1A4-4357-AD57-03697A3E0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0014-A21B-4BF3-A904-2169C2B93DF5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EABEFA-91B8-47CA-A2F3-07683FA7D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1EAEA9-5C14-4584-B857-2FBEE4667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910A-5D6C-4A55-8F66-7A57190EE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250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D7DBD-DFCD-474E-9901-87658C341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CC791E-CB60-4F9F-9F36-0867EAF5A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5DE4FF-1F01-4150-A95A-CA32B2E8C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66CF20-C7D9-4A8E-B986-371E24199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0014-A21B-4BF3-A904-2169C2B93DF5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795FC5-5077-4013-86D9-8EFFAD23A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4C6406-3C53-46D5-877C-6B430E76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910A-5D6C-4A55-8F66-7A57190EE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36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1F120-4E7C-425E-BE40-1849476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59F7F9-54D5-44A6-9D3F-D59D68E79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B288C9-6DA6-4D91-BBC6-82B2BF88C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884445-3CFB-48A9-9FF6-58C3980C92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A259E8-5DE8-4861-9E8F-37A057255A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D42200A-DA0B-4407-A8D9-8A8B81A49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0014-A21B-4BF3-A904-2169C2B93DF5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2C4240-C198-4D7F-9466-FF18AAB45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3EC2EF-68DF-457D-9247-9B84E3EEB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910A-5D6C-4A55-8F66-7A57190EE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78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D18F2-0C11-4934-BC15-D2F7A7C1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462F0FE-7163-4F8B-8131-1C76CC8A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0014-A21B-4BF3-A904-2169C2B93DF5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14403F-F1DB-4C0A-9799-CF382D41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EAA1D8-679F-477D-A150-772A34F38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910A-5D6C-4A55-8F66-7A57190EE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089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021C92-EB77-4BA6-8467-D89398C4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0014-A21B-4BF3-A904-2169C2B93DF5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4B47B7-682F-4271-9F6A-C4B0B6856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83F20E-AC53-40D0-A166-DE19A79F9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910A-5D6C-4A55-8F66-7A57190EE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831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E46CE8-33FC-4AC8-B69E-F25F038C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6C1BB1-FC2C-4FD9-A5E2-3EDE3DCCB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E387F-11E3-4E49-ACBA-48EBD5D18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7E4066-FD74-4440-B2C1-11958DCC8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0014-A21B-4BF3-A904-2169C2B93DF5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1762BF-E7B9-4EE4-94E0-BD71C01FA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E53103-EC6F-4C1C-AF72-F46788304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910A-5D6C-4A55-8F66-7A57190EE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66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C5773-BE12-4E7D-8F0A-A06203CF7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45991D-B877-4484-8F80-E8A4702280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6FC49E-B16E-47ED-BCCD-846BC84F9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CF4655-BD3D-46A6-B3FF-6CDBADB7F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0014-A21B-4BF3-A904-2169C2B93DF5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E88810-0F1E-43E9-8BB1-B7476164F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798267-5C2F-4A21-808D-1DDB457F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910A-5D6C-4A55-8F66-7A57190EE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14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E1FDD-0F6C-4276-98F2-2BE123768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80C571-380D-4266-92A5-1577B8FCF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F0AF27-1B6F-4C1C-9368-CE3B371A0D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90014-A21B-4BF3-A904-2169C2B93DF5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2197FB-8B18-4BB7-8869-123810C4FC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2D51FE-839A-4651-B325-A9ABECA8E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1910A-5D6C-4A55-8F66-7A57190EE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5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111568-7FB0-4DE6-87FB-D916FD59D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271" y="0"/>
            <a:ext cx="905545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B728BF-770F-4586-B4C6-FB69BD766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629" y="1557205"/>
            <a:ext cx="4912741" cy="1871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F8480F-B1AC-47FF-95FE-7BB62DD3C7FD}"/>
              </a:ext>
            </a:extLst>
          </p:cNvPr>
          <p:cNvSpPr txBox="1"/>
          <p:nvPr/>
        </p:nvSpPr>
        <p:spPr>
          <a:xfrm>
            <a:off x="3906176" y="0"/>
            <a:ext cx="418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</a:rPr>
              <a:t>МКДОУ « Детский сад №3 п.Теплое»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3E1565-6CA7-4BBD-A0A5-496ED8DE33F2}"/>
              </a:ext>
            </a:extLst>
          </p:cNvPr>
          <p:cNvSpPr txBox="1"/>
          <p:nvPr/>
        </p:nvSpPr>
        <p:spPr>
          <a:xfrm>
            <a:off x="3495830" y="6365289"/>
            <a:ext cx="5408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Подготовил воспитатель: Мысик С Н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79C10-3CA3-428D-81DC-651966C04DA1}"/>
              </a:ext>
            </a:extLst>
          </p:cNvPr>
          <p:cNvSpPr txBox="1"/>
          <p:nvPr/>
        </p:nvSpPr>
        <p:spPr>
          <a:xfrm>
            <a:off x="4332303" y="3305621"/>
            <a:ext cx="320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</a:rPr>
              <a:t>Консультация для родителей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976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111568-7FB0-4DE6-87FB-D916FD59D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5" y="0"/>
            <a:ext cx="11842812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7241CD-65B5-4CF0-9135-B50CD972A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459" y="1391699"/>
            <a:ext cx="2880516" cy="40746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63ED80-6105-4EBD-8508-5E952C4D9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27" y="1391699"/>
            <a:ext cx="2880517" cy="407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2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111568-7FB0-4DE6-87FB-D916FD59D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5" y="0"/>
            <a:ext cx="11842812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0943A5-BA8F-4726-894E-C025DFAEC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11" y="1487011"/>
            <a:ext cx="2749221" cy="38888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4D7584-4572-450C-8D76-B284ABEF7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24" y="1487010"/>
            <a:ext cx="2802893" cy="396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62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111568-7FB0-4DE6-87FB-D916FD59D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5" y="0"/>
            <a:ext cx="11842812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52F956-D052-4018-B543-30745104D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87" y="1538951"/>
            <a:ext cx="2790069" cy="39466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57D2C2-F620-4B7F-8E42-0D9E2B4EB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37" y="1538952"/>
            <a:ext cx="2790068" cy="39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15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111568-7FB0-4DE6-87FB-D916FD59D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5" y="0"/>
            <a:ext cx="11842812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2DF3DF-56AE-4359-99F2-928F1FE6C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86" y="1503975"/>
            <a:ext cx="2740041" cy="38758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822572-5B2D-487F-808D-33AD284FC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809" y="1503975"/>
            <a:ext cx="2740042" cy="387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29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111568-7FB0-4DE6-87FB-D916FD59D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5" y="0"/>
            <a:ext cx="11842812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76273E-C371-4B53-B974-AB9A78A59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088" y="1491448"/>
            <a:ext cx="2739483" cy="3875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1C9127-0433-4642-BFCF-084821F99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90" y="1491448"/>
            <a:ext cx="2739483" cy="387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24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111568-7FB0-4DE6-87FB-D916FD59D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5" y="0"/>
            <a:ext cx="11842812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214FF4-7028-4D47-81BA-E84372876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65" y="1123025"/>
            <a:ext cx="3149122" cy="44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90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111568-7FB0-4DE6-87FB-D916FD59D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5" y="0"/>
            <a:ext cx="1184281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F6E5A9-B805-4CF8-AA5A-C9558ACBC483}"/>
              </a:ext>
            </a:extLst>
          </p:cNvPr>
          <p:cNvSpPr txBox="1"/>
          <p:nvPr/>
        </p:nvSpPr>
        <p:spPr>
          <a:xfrm>
            <a:off x="2929631" y="1899821"/>
            <a:ext cx="59480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/>
              <a:t>Помните !</a:t>
            </a:r>
            <a:br>
              <a:rPr lang="ru-RU" sz="4800" dirty="0"/>
            </a:br>
            <a:r>
              <a:rPr lang="ru-RU" sz="4800" dirty="0"/>
              <a:t>У вашего ангела –</a:t>
            </a:r>
          </a:p>
          <a:p>
            <a:pPr algn="ctr"/>
            <a:r>
              <a:rPr lang="ru-RU" sz="4800" dirty="0"/>
              <a:t>не крыльев!</a:t>
            </a:r>
          </a:p>
        </p:txBody>
      </p:sp>
    </p:spTree>
    <p:extLst>
      <p:ext uri="{BB962C8B-B14F-4D97-AF65-F5344CB8AC3E}">
        <p14:creationId xmlns:p14="http://schemas.microsoft.com/office/powerpoint/2010/main" val="2984339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111568-7FB0-4DE6-87FB-D916FD59D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5" y="0"/>
            <a:ext cx="1184281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556C7A-CFEE-421B-9D52-26B64D149BDE}"/>
              </a:ext>
            </a:extLst>
          </p:cNvPr>
          <p:cNvSpPr txBox="1"/>
          <p:nvPr/>
        </p:nvSpPr>
        <p:spPr>
          <a:xfrm>
            <a:off x="3533314" y="2521257"/>
            <a:ext cx="4989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/>
              <a:t>Спасибо</a:t>
            </a:r>
          </a:p>
          <a:p>
            <a:pPr algn="ctr"/>
            <a:r>
              <a:rPr lang="ru-RU" sz="4800" dirty="0"/>
              <a:t>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7915624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34</Words>
  <Application>Microsoft Office PowerPoint</Application>
  <PresentationFormat>Широкоэкранный</PresentationFormat>
  <Paragraphs>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 Мысик</dc:creator>
  <cp:lastModifiedBy>Денис Мысик</cp:lastModifiedBy>
  <cp:revision>1</cp:revision>
  <dcterms:created xsi:type="dcterms:W3CDTF">2022-10-12T10:32:08Z</dcterms:created>
  <dcterms:modified xsi:type="dcterms:W3CDTF">2022-10-12T10:53:57Z</dcterms:modified>
</cp:coreProperties>
</file>