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27201" y="1052737"/>
            <a:ext cx="5723468" cy="28083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Галстук </a:t>
            </a:r>
            <a:r>
              <a:rPr lang="ru-RU" sz="2400" dirty="0"/>
              <a:t>в подарок любимому папе к 23 февраля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своими </a:t>
            </a:r>
            <a:r>
              <a:rPr lang="ru-RU" sz="2400" dirty="0"/>
              <a:t>руками с детьми </a:t>
            </a:r>
            <a:r>
              <a:rPr lang="ru-RU" sz="2400" dirty="0" smtClean="0"/>
              <a:t>1,5-3 </a:t>
            </a:r>
            <a:r>
              <a:rPr lang="ru-RU" sz="2400" dirty="0"/>
              <a:t>лет Мастер-класс с пошаговым фото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7200" y="5229200"/>
            <a:ext cx="5712179" cy="648072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Подготовил : воспитатель 1 младшей группы Мысик С.Н </a:t>
            </a: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Прикладываем "столбик - колбаску" к верхней части галстука (для разделения), а каждый получившийся шарик к поверхности галстука, расплющиваем его пальчиком в нужном месте ( по всему периметру, не затрагивая узелок галстука, этот этап работы дети выполняют самостоятельно).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9218" name="Picture 2" descr="D:\23 февраля Мастер-класс 2022\IMG_20220209_1546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528900"/>
            <a:ext cx="3281764" cy="246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23 февраля Мастер-класс 2022\IMG_20220209_1547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28900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53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188640"/>
            <a:ext cx="6965245" cy="1831427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Самостоятельная работа</a:t>
            </a:r>
            <a:br>
              <a:rPr lang="ru-RU" sz="2000" dirty="0" smtClean="0"/>
            </a:br>
            <a:r>
              <a:rPr lang="ru-RU" sz="2000" dirty="0"/>
              <a:t>Подбираем цветную </a:t>
            </a:r>
            <a:r>
              <a:rPr lang="ru-RU" sz="2000" dirty="0" err="1"/>
              <a:t>ленточку,в</a:t>
            </a:r>
            <a:r>
              <a:rPr lang="ru-RU" sz="2000" dirty="0"/>
              <a:t> моем случае желтую и продеваем в узелок и завязываем бантиком(чтобы наш галстук папа смог примерять).</a:t>
            </a:r>
          </a:p>
        </p:txBody>
      </p:sp>
      <p:pic>
        <p:nvPicPr>
          <p:cNvPr id="10242" name="Picture 2" descr="D:\23 февраля Мастер-класс 2022\IMG_20220209_1547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2770552" cy="2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23 февраля Мастер-класс 2022\IMG_20220209_1556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65" y="1988840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23 февраля Мастер-класс 2022\IMG_20220209_16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645024"/>
            <a:ext cx="1971219" cy="2628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896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/>
            </a:r>
            <a:br>
              <a:rPr lang="ru-RU" sz="2000" dirty="0"/>
            </a:br>
            <a:r>
              <a:rPr lang="ru-RU" sz="1800" dirty="0"/>
              <a:t>Вот такие разноцветные галстуки "в горох" у нас получились!!!</a:t>
            </a:r>
            <a:br>
              <a:rPr lang="ru-RU" sz="1800" dirty="0"/>
            </a:br>
            <a:endParaRPr lang="ru-RU" sz="2000" dirty="0"/>
          </a:p>
        </p:txBody>
      </p:sp>
      <p:pic>
        <p:nvPicPr>
          <p:cNvPr id="11266" name="Picture 2" descr="D:\23 февраля Мастер-класс 2022\IMG_20220209_1610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2770552" cy="20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780928"/>
            <a:ext cx="3822171" cy="2866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5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Вот такой замечательный подарок малыши приготовили своим любимым папам!!!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i="1" dirty="0"/>
              <a:t>В этот праздник необычный</a:t>
            </a:r>
            <a:br>
              <a:rPr lang="ru-RU" i="1" dirty="0"/>
            </a:br>
            <a:r>
              <a:rPr lang="ru-RU" i="1" dirty="0"/>
              <a:t>Делаем тебе подарок,</a:t>
            </a:r>
            <a:br>
              <a:rPr lang="ru-RU" i="1" dirty="0"/>
            </a:br>
            <a:r>
              <a:rPr lang="ru-RU" i="1" dirty="0"/>
              <a:t>Мы к рубашке симпатичной</a:t>
            </a:r>
            <a:br>
              <a:rPr lang="ru-RU" i="1" dirty="0"/>
            </a:br>
            <a:r>
              <a:rPr lang="ru-RU" i="1" dirty="0"/>
              <a:t>Дарим галстук модный самый.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87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/>
              <a:t>Благодарим за внимание!!!</a:t>
            </a:r>
          </a:p>
        </p:txBody>
      </p:sp>
    </p:spTree>
    <p:extLst>
      <p:ext uri="{BB962C8B-B14F-4D97-AF65-F5344CB8AC3E}">
        <p14:creationId xmlns:p14="http://schemas.microsoft.com/office/powerpoint/2010/main" val="240470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/>
              <a:t>Такие красивые галстуки мы делали с детьми </a:t>
            </a:r>
            <a:r>
              <a:rPr lang="ru-RU" sz="2200" dirty="0" smtClean="0"/>
              <a:t>1,5-3 </a:t>
            </a:r>
            <a:r>
              <a:rPr lang="ru-RU" sz="2200" dirty="0"/>
              <a:t>лет, в качестве подарка папе к 23 февраля.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Основная </a:t>
            </a:r>
            <a:r>
              <a:rPr lang="ru-RU" sz="2200" dirty="0"/>
              <a:t>работа воспитателя, но дети приняли активное участие в украшении галстука шариками из пластилина (доступный способ для детей этого возраста).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636911"/>
            <a:ext cx="6196405" cy="3086157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Описание работы: мастер-класс рассчитан для детей </a:t>
            </a:r>
            <a:r>
              <a:rPr lang="ru-RU" dirty="0" smtClean="0"/>
              <a:t>1.5-3 </a:t>
            </a:r>
            <a:r>
              <a:rPr lang="ru-RU" dirty="0"/>
              <a:t>лет, воспитателей, творческих родителей.</a:t>
            </a:r>
          </a:p>
          <a:p>
            <a:r>
              <a:rPr lang="ru-RU" dirty="0"/>
              <a:t>Назначение: подарок к 23 февраля папе, дедушке, брату.</a:t>
            </a:r>
          </a:p>
          <a:p>
            <a:r>
              <a:rPr lang="ru-RU" dirty="0"/>
              <a:t>Цель: изготовление подарка папе своими руками.</a:t>
            </a:r>
          </a:p>
          <a:p>
            <a:r>
              <a:rPr lang="ru-RU" dirty="0"/>
              <a:t>Задачи:</a:t>
            </a:r>
          </a:p>
          <a:p>
            <a:r>
              <a:rPr lang="ru-RU" dirty="0"/>
              <a:t>- учить делать подарок - поделку своими руками;</a:t>
            </a:r>
          </a:p>
          <a:p>
            <a:r>
              <a:rPr lang="ru-RU" dirty="0"/>
              <a:t>- развивать мелкую моторику рук;</a:t>
            </a:r>
          </a:p>
          <a:p>
            <a:r>
              <a:rPr lang="ru-RU" dirty="0"/>
              <a:t>- воспитывать трудолюбие, аккуратность в работе.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26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Материалы и инструменты: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- </a:t>
            </a:r>
            <a:r>
              <a:rPr lang="ru-RU" dirty="0"/>
              <a:t>цветной картон;</a:t>
            </a:r>
          </a:p>
          <a:p>
            <a:r>
              <a:rPr lang="ru-RU" dirty="0"/>
              <a:t>- клей ПВА;</a:t>
            </a:r>
          </a:p>
          <a:p>
            <a:r>
              <a:rPr lang="ru-RU" dirty="0"/>
              <a:t>- ножницы простые;</a:t>
            </a:r>
          </a:p>
          <a:p>
            <a:r>
              <a:rPr lang="ru-RU" dirty="0"/>
              <a:t>- простой карандаш;</a:t>
            </a:r>
          </a:p>
          <a:p>
            <a:r>
              <a:rPr lang="ru-RU" dirty="0"/>
              <a:t>- пластилин;</a:t>
            </a:r>
          </a:p>
          <a:p>
            <a:r>
              <a:rPr lang="ru-RU" dirty="0"/>
              <a:t>- цветные ленточки;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97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Пошаговое выполнение работы.</a:t>
            </a:r>
            <a:br>
              <a:rPr lang="ru-RU" sz="2000" dirty="0"/>
            </a:br>
            <a:r>
              <a:rPr lang="ru-RU" sz="2000" dirty="0"/>
              <a:t>Подготавливаем необходимые материалы и инструменты.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2050" name="Picture 2" descr="D:\23 февраля Мастер-класс 2022\IMG_20220209_1444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265" y="2119313"/>
            <a:ext cx="4804833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6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 изготовлении поделки используем шаблон:</a:t>
            </a:r>
          </a:p>
        </p:txBody>
      </p:sp>
      <p:pic>
        <p:nvPicPr>
          <p:cNvPr id="4098" name="Picture 2" descr="D:\23 февраля Мастер-класс 2022\IMG_20220209_144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51548" y="2557166"/>
            <a:ext cx="3394476" cy="25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89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Подготавливаем картон любого понравившегося цвета, в моем случае желтый, перевернем цветной стороной книзу, берем шаблон галстука - прикладываем к краю картона(для экономии бумаги)и обводим его карандашом.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5122" name="Picture 2" descr="D:\23 февраля Мастер-класс 2022\IMG_20220209_1445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21258" y="2443439"/>
            <a:ext cx="3636797" cy="2727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34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По шаблону вырезаем галстук, сгибаем его в верхней части по линии сгиба и по краю приклеиваем. Это нужно для продевания цветной ленточки.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6146" name="Picture 2" descr="D:\23 февраля Мастер-класс 2022\IMG_20220209_1446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809255" y="2383433"/>
            <a:ext cx="3732808" cy="2799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04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Перевернем галстук цветной стороной и приготовим пластилин.</a:t>
            </a:r>
          </a:p>
        </p:txBody>
      </p:sp>
      <p:pic>
        <p:nvPicPr>
          <p:cNvPr id="7170" name="Picture 2" descr="D:\23 февраля Мастер-класс 2022\IMG_20220209_1448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22" y="2119313"/>
            <a:ext cx="2702718" cy="360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2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/>
              <a:t>Выбираем нужный цвет пластилина, отщипываем небольшие комочки и круговыми движениями ладоней скатываем небольшие шарики и один "столбик-колбаску" (для разделения узелка нашего будущего галстука) и складываем их на тарелочку (этот этап работы дети выполняют самостоятельно).</a:t>
            </a:r>
            <a:br>
              <a:rPr lang="ru-RU" sz="2000" dirty="0"/>
            </a:br>
            <a:endParaRPr lang="ru-RU" sz="2000" dirty="0"/>
          </a:p>
        </p:txBody>
      </p:sp>
      <p:pic>
        <p:nvPicPr>
          <p:cNvPr id="8194" name="Picture 2" descr="D:\23 февраля Мастер-класс 2022\IMG_20220209_1453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57260" y="2551452"/>
            <a:ext cx="3924829" cy="294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8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</TotalTime>
  <Words>288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  Галстук в подарок любимому папе к 23 февраля  своими руками с детьми 1,5-3 лет Мастер-класс с пошаговым фото</vt:lpstr>
      <vt:lpstr>Такие красивые галстуки мы делали с детьми 1,5-3 лет, в качестве подарка папе к 23 февраля.  Основная работа воспитателя, но дети приняли активное участие в украшении галстука шариками из пластилина (доступный способ для детей этого возраста). </vt:lpstr>
      <vt:lpstr>Материалы и инструменты: </vt:lpstr>
      <vt:lpstr>Пошаговое выполнение работы. Подготавливаем необходимые материалы и инструменты. </vt:lpstr>
      <vt:lpstr>При изготовлении поделки используем шаблон:</vt:lpstr>
      <vt:lpstr>Подготавливаем картон любого понравившегося цвета, в моем случае желтый, перевернем цветной стороной книзу, берем шаблон галстука - прикладываем к краю картона(для экономии бумаги)и обводим его карандашом. </vt:lpstr>
      <vt:lpstr>По шаблону вырезаем галстук, сгибаем его в верхней части по линии сгиба и по краю приклеиваем. Это нужно для продевания цветной ленточки. </vt:lpstr>
      <vt:lpstr>Перевернем галстук цветной стороной и приготовим пластилин.</vt:lpstr>
      <vt:lpstr>Выбираем нужный цвет пластилина, отщипываем небольшие комочки и круговыми движениями ладоней скатываем небольшие шарики и один "столбик-колбаску" (для разделения узелка нашего будущего галстука) и складываем их на тарелочку (этот этап работы дети выполняют самостоятельно). </vt:lpstr>
      <vt:lpstr>Прикладываем "столбик - колбаску" к верхней части галстука (для разделения), а каждый получившийся шарик к поверхности галстука, расплющиваем его пальчиком в нужном месте ( по всему периметру, не затрагивая узелок галстука, этот этап работы дети выполняют самостоятельно). </vt:lpstr>
      <vt:lpstr>Самостоятельная работа Подбираем цветную ленточку,в моем случае желтую и продеваем в узелок и завязываем бантиком(чтобы наш галстук папа смог примерять).</vt:lpstr>
      <vt:lpstr> Вот такие разноцветные галстуки "в горох" у нас получились!!! </vt:lpstr>
      <vt:lpstr>Вот такой замечательный подарок малыши приготовили своим любимым папам!!!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Галстук в подарок любимому папе к 23 февраля  своими руками с детьми 2-3 лет Мастер-класс с пошаговым фото</dc:title>
  <dc:creator>acer</dc:creator>
  <cp:lastModifiedBy>acer</cp:lastModifiedBy>
  <cp:revision>6</cp:revision>
  <dcterms:created xsi:type="dcterms:W3CDTF">2022-02-09T11:35:13Z</dcterms:created>
  <dcterms:modified xsi:type="dcterms:W3CDTF">2022-02-16T07:45:31Z</dcterms:modified>
</cp:coreProperties>
</file>