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86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E01"/>
    <a:srgbClr val="FE7F00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cap="all" spc="17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Клуб по интересам «Азбука безопасности» ОБЖ </a:t>
            </a:r>
            <a:endParaRPr lang="ru-RU" sz="4000" b="1" cap="all" spc="17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7" y="2458569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5727158"/>
            <a:ext cx="875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Отчет о проделанной </a:t>
            </a:r>
            <a:r>
              <a:rPr lang="ru-RU" sz="2000" dirty="0" smtClean="0"/>
              <a:t>работе.                                </a:t>
            </a:r>
            <a:r>
              <a:rPr lang="ru-RU" sz="2000" dirty="0" smtClean="0">
                <a:solidFill>
                  <a:prstClr val="black"/>
                </a:solidFill>
              </a:rPr>
              <a:t>Воспитатель</a:t>
            </a:r>
            <a:r>
              <a:rPr lang="ru-RU" sz="2000" dirty="0">
                <a:solidFill>
                  <a:prstClr val="black"/>
                </a:solidFill>
              </a:rPr>
              <a:t>: Лесникова С.В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«Дорожный знак «Пешеходный переход»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5961"/>
            <a:ext cx="3816424" cy="3687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2"/>
            <a:ext cx="2913770" cy="3666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" y="3782798"/>
            <a:ext cx="1894419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09" y="3854693"/>
            <a:ext cx="1940519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с детьми. «Один дома».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" y="1412776"/>
            <a:ext cx="4271875" cy="3074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42" y="4459777"/>
            <a:ext cx="3219325" cy="2227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8658"/>
            <a:ext cx="316637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Папки-передвижки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«Безопасность ребенка»</a:t>
            </a:r>
          </a:p>
        </p:txBody>
      </p:sp>
      <p:pic>
        <p:nvPicPr>
          <p:cNvPr id="4" name="Содержимое 3" descr="DSCN5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392488" cy="3294366"/>
          </a:xfrm>
        </p:spPr>
      </p:pic>
      <p:pic>
        <p:nvPicPr>
          <p:cNvPr id="5" name="Рисунок 4" descr="DSCN5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методической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Белая К.Ю. Формирование основ безопасности у дошкольников. Пособие для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Педагогов дошкольных учреждений и родителей. – М.: МОЗАИКА-СИНТЕЗ, 2014.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«Беседы о правилах пожарной безопасности» Шорыгина Т.А. Издательство «ТЦ Сфера». Москва, 2005 г.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«Основы безопасного поведения дошкольников: занятия, планирования, рекомендации / авт. – сост. О.В.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Волгоград: Учитель, 2010. 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9"/>
            <a:ext cx="8208912" cy="2304256"/>
          </a:xfrm>
        </p:spPr>
        <p:txBody>
          <a:bodyPr/>
          <a:lstStyle/>
          <a:p>
            <a:r>
              <a:rPr lang="ru-RU" dirty="0"/>
              <a:t>Обучение правилам безопасности и привитие навыков правильных действий в природе, быту, на дороге.</a:t>
            </a:r>
          </a:p>
        </p:txBody>
      </p:sp>
      <p:pic>
        <p:nvPicPr>
          <p:cNvPr id="2050" name="Picture 2" descr="C:\Users\User\Desktop\hello_html_6bdf9b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49967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Формирование представлений об опасных для человека и окружающего мира природы ситуациях и способах поведения в них;</a:t>
            </a:r>
          </a:p>
          <a:p>
            <a:r>
              <a:rPr lang="ru-RU" dirty="0"/>
              <a:t>Приобщение к правилам безопасного для человека и окружающего мира природы поведения;</a:t>
            </a:r>
          </a:p>
          <a:p>
            <a:r>
              <a:rPr lang="ru-RU" dirty="0"/>
              <a:t>Передача детям знаний о правилах безопасности дорожного движения в качестве пешехода и пассажира транспортного средства;</a:t>
            </a:r>
          </a:p>
          <a:p>
            <a:r>
              <a:rPr lang="ru-RU" dirty="0"/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Взрослые заботятся о детях, любят, оберегают их, хотят, чтобы они выросли здоровыми, но к сожалению, возникают ситуации, когда ребенок остается один на один с опасностью. Одной из главных задач в системе дошкольного воспитания, является задача – сохранение и укрепление здоровья детей, а это невозможно, если ребенок не научится и не сможет распознать негативные и добрые намерения окружающих. Поэтому, работа по воспитанию у детей основ безопасности жизнедеятельности является особенно актуальной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Мною </a:t>
            </a:r>
            <a:r>
              <a:rPr lang="ru-RU" b="1" i="1" dirty="0"/>
              <a:t>были организованны </a:t>
            </a:r>
            <a:r>
              <a:rPr lang="ru-RU" b="1" i="1" dirty="0" smtClean="0"/>
              <a:t>следующие беседы, занятие.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«О чем расскажет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пожарная машина»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2652"/>
            <a:ext cx="4781651" cy="3284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71" y="2852936"/>
            <a:ext cx="3762512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пригодится при пожаре»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6625"/>
            <a:ext cx="4152873" cy="2853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/>
          <a:stretch/>
        </p:blipFill>
        <p:spPr>
          <a:xfrm>
            <a:off x="5868144" y="1576625"/>
            <a:ext cx="2733356" cy="3029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4124295" cy="265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иллюстраций, беседа.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«Таблетки – не конфетки!»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1819"/>
            <a:ext cx="3974473" cy="2873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59" y="1484784"/>
            <a:ext cx="4202627" cy="2850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21732"/>
            <a:ext cx="3292223" cy="2222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с детьми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Фликер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-надёжный друг пешехода»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1" y="2348880"/>
            <a:ext cx="3071687" cy="2898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59" y="2348880"/>
            <a:ext cx="2546481" cy="2898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48880"/>
            <a:ext cx="2173662" cy="289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Знакомимся 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пешеходным переходом.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3" y="3645024"/>
            <a:ext cx="4169314" cy="2982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7" y="1700808"/>
            <a:ext cx="4230371" cy="2991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24" y="760085"/>
            <a:ext cx="1663006" cy="290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315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Задачи:</vt:lpstr>
      <vt:lpstr>Цели:</vt:lpstr>
      <vt:lpstr>Актуальность:</vt:lpstr>
      <vt:lpstr>Беседа «О чем расскажет пожарная машина»</vt:lpstr>
      <vt:lpstr>Аппликация.  «Что пригодится при пожаре»</vt:lpstr>
      <vt:lpstr>Рассматривание иллюстраций, беседа.  «Таблетки – не конфетки!»</vt:lpstr>
      <vt:lpstr>  Беседа с детьми «Фликер-надёжный друг пешехода»</vt:lpstr>
      <vt:lpstr>Знакомимся  с пешеходным переходом.</vt:lpstr>
      <vt:lpstr>Аппликация. «Дорожный знак «Пешеходный переход» </vt:lpstr>
      <vt:lpstr>Беседа с детьми. «Один дома».</vt:lpstr>
      <vt:lpstr>Папки-передвижки «Безопасность ребенка»</vt:lpstr>
      <vt:lpstr>Использование методической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дс 3-2</cp:lastModifiedBy>
  <cp:revision>111</cp:revision>
  <dcterms:created xsi:type="dcterms:W3CDTF">2016-12-18T16:06:27Z</dcterms:created>
  <dcterms:modified xsi:type="dcterms:W3CDTF">2022-06-02T11:24:19Z</dcterms:modified>
</cp:coreProperties>
</file>