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  <p:sldId id="265" r:id="rId10"/>
    <p:sldId id="264" r:id="rId11"/>
    <p:sldId id="266" r:id="rId12"/>
    <p:sldId id="267" r:id="rId13"/>
    <p:sldId id="270" r:id="rId14"/>
    <p:sldId id="273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0232-A4A9-4A77-BD91-6C6D94675B85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D41A-FB44-4E2F-B4FF-8B024279F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0232-A4A9-4A77-BD91-6C6D94675B85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D41A-FB44-4E2F-B4FF-8B024279F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0232-A4A9-4A77-BD91-6C6D94675B85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D41A-FB44-4E2F-B4FF-8B024279F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0232-A4A9-4A77-BD91-6C6D94675B85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D41A-FB44-4E2F-B4FF-8B024279F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0232-A4A9-4A77-BD91-6C6D94675B85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D41A-FB44-4E2F-B4FF-8B024279F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0232-A4A9-4A77-BD91-6C6D94675B85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D41A-FB44-4E2F-B4FF-8B024279F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0232-A4A9-4A77-BD91-6C6D94675B85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D41A-FB44-4E2F-B4FF-8B024279F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0232-A4A9-4A77-BD91-6C6D94675B85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D41A-FB44-4E2F-B4FF-8B024279F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0232-A4A9-4A77-BD91-6C6D94675B85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D41A-FB44-4E2F-B4FF-8B024279F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0232-A4A9-4A77-BD91-6C6D94675B85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D41A-FB44-4E2F-B4FF-8B024279F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0232-A4A9-4A77-BD91-6C6D94675B85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D41A-FB44-4E2F-B4FF-8B024279FF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10232-A4A9-4A77-BD91-6C6D94675B85}" type="datetimeFigureOut">
              <a:rPr lang="ru-RU" smtClean="0"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D41A-FB44-4E2F-B4FF-8B024279FF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Мастер-класс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«Восьмерка-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топотушка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94116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Подготовил: воспитатель средней группы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Фетисова Жанна Юрьевна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326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Муниципальное казенное дошкольное образовательное учреждение «Детский сад №3 п.Теплое»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un9-41.userapi.com/impf/w6s9f3CTk0QpgeBM7ZQYEn7VDoiGcfO9LAhhcw/MrEBNKqqpXg.jpg?size=1280x960&amp;quality=96&amp;sign=4449519640b6c072238a3cdb95fc1a4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608512" cy="3456384"/>
          </a:xfrm>
          <a:prstGeom prst="rect">
            <a:avLst/>
          </a:prstGeom>
          <a:noFill/>
        </p:spPr>
      </p:pic>
      <p:pic>
        <p:nvPicPr>
          <p:cNvPr id="22532" name="Picture 4" descr="https://sun9-33.userapi.com/impf/-Z9ycm8kIcpvE3bKDrDIcJ5u5M1E-hhva_8fmg/tUuueFISyxo.jpg?size=810x1080&amp;quality=96&amp;sign=e48e1b029121036a45b9e10041b390d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3070238" cy="40936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692696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Вклеиваем в тапочек карандаш и заполняем пространство ватой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10.userapi.com/impf/jf2kPTt3dAn4tIcPjgegXnfa3JI261UzbIoh7g/kZhQngKBhC8.jpg?size=810x1080&amp;quality=96&amp;sign=c8176cbaab7089e17c90b732caf9cc7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772316" cy="50297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242088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Берем ткань  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складываем 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степлер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9992" y="2060848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Сзади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ножки крепким к 8,можно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клеем начинать собирать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юбочкой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s://sun9-20.userapi.com/impf/W1dtSZcp2EHra8eP7eECk-u8J5oA2j3UC7ifYA/pGpKZ2QrAlo.jpg?size=810x1080&amp;quality=96&amp;sign=0e9f9101d11d5f336efb5df74ef2a8b8&amp;type=album"/>
          <p:cNvPicPr>
            <a:picLocks noChangeAspect="1" noChangeArrowheads="1"/>
          </p:cNvPicPr>
          <p:nvPr/>
        </p:nvPicPr>
        <p:blipFill>
          <a:blip r:embed="rId2" cstate="print"/>
          <a:srcRect l="28436" b="28910"/>
          <a:stretch>
            <a:fillRect/>
          </a:stretch>
        </p:blipFill>
        <p:spPr bwMode="auto">
          <a:xfrm>
            <a:off x="605800" y="764703"/>
            <a:ext cx="3914354" cy="518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9-47.userapi.com/impf/u2pwf4Zb4VG6s23J-3KLTS9P3H2CovCJg-PuxQ/jUp80DF77ow.jpg?size=810x1080&amp;quality=96&amp;sign=673c86810f45a92aa2b4fb72c87a34e4&amp;type=album"/>
          <p:cNvPicPr>
            <a:picLocks noChangeAspect="1" noChangeArrowheads="1"/>
          </p:cNvPicPr>
          <p:nvPr/>
        </p:nvPicPr>
        <p:blipFill>
          <a:blip r:embed="rId2" cstate="print"/>
          <a:srcRect l="43976" t="25511" b="15103"/>
          <a:stretch>
            <a:fillRect/>
          </a:stretch>
        </p:blipFill>
        <p:spPr bwMode="auto">
          <a:xfrm>
            <a:off x="755576" y="548680"/>
            <a:ext cx="3394274" cy="4797152"/>
          </a:xfrm>
          <a:prstGeom prst="rect">
            <a:avLst/>
          </a:prstGeom>
          <a:noFill/>
        </p:spPr>
      </p:pic>
      <p:pic>
        <p:nvPicPr>
          <p:cNvPr id="24580" name="Picture 4" descr="https://sun9-5.userapi.com/impf/vMKOKUi-3eebezv3KUJAO0pcjOlhPnjEprVYtw/KMIU0krzUM0.jpg?size=810x1080&amp;quality=96&amp;sign=5013de915578df66a4f075d5f0fdaaa9&amp;type=album"/>
          <p:cNvPicPr>
            <a:picLocks noChangeAspect="1" noChangeArrowheads="1"/>
          </p:cNvPicPr>
          <p:nvPr/>
        </p:nvPicPr>
        <p:blipFill>
          <a:blip r:embed="rId3" cstate="print"/>
          <a:srcRect l="26016" b="19512"/>
          <a:stretch>
            <a:fillRect/>
          </a:stretch>
        </p:blipFill>
        <p:spPr bwMode="auto">
          <a:xfrm>
            <a:off x="4499992" y="476672"/>
            <a:ext cx="3240360" cy="4700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38.userapi.com/impf/NQWAgGZzgg2wV5fcwUcoLTKP6Yyk4qSewN53Og/AkBrmqIJvbE.jpg?size=810x1080&amp;quality=96&amp;sign=849e3fd66c54db0437ffcfb527f1e01b&amp;type=album"/>
          <p:cNvPicPr>
            <a:picLocks noChangeAspect="1" noChangeArrowheads="1"/>
          </p:cNvPicPr>
          <p:nvPr/>
        </p:nvPicPr>
        <p:blipFill>
          <a:blip r:embed="rId2" cstate="print"/>
          <a:srcRect l="17187" t="4687" b="2734"/>
          <a:stretch>
            <a:fillRect/>
          </a:stretch>
        </p:blipFill>
        <p:spPr bwMode="auto">
          <a:xfrm>
            <a:off x="2267744" y="620688"/>
            <a:ext cx="3816424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un9-16.userapi.com/impf/dXVDCf86IEoRlwfZY60ooDVZGJGDWhM0TjhaHA/iNPsWd988To.jpg?size=810x1080&amp;quality=96&amp;sign=a94eb29450c7802f298e3c2f90562b99&amp;type=album"/>
          <p:cNvPicPr>
            <a:picLocks noChangeAspect="1" noChangeArrowheads="1"/>
          </p:cNvPicPr>
          <p:nvPr/>
        </p:nvPicPr>
        <p:blipFill>
          <a:blip r:embed="rId2" cstate="print"/>
          <a:srcRect r="16049"/>
          <a:stretch>
            <a:fillRect/>
          </a:stretch>
        </p:blipFill>
        <p:spPr bwMode="auto">
          <a:xfrm>
            <a:off x="755576" y="620688"/>
            <a:ext cx="3672408" cy="58326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8104" y="2276872"/>
            <a:ext cx="32403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 конце можно украсить цветами, бусинками.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36" y="2967335"/>
            <a:ext cx="8003538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1.userapi.com/impf/o6sdw_CjgS_0XzGcLBsTRGy82tmYd8w4YOqjeA/wx2vAtRw9_M.jpg?size=810x1080&amp;quality=96&amp;sign=f6184e883ff629c20fd993a433fdba3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942438" cy="52565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836712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Берем 8 вырезаем из картона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9-14.userapi.com/impf/leKpqh0Dlk-5_c50MTW4Q9P6fUqO1Our8hVXlQ/vcBYM9a_zCI.jpg?size=810x1080&amp;quality=96&amp;sign=f0056972b42cb195fee8f17df84002a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24717" y="-504436"/>
            <a:ext cx="5022560" cy="66967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5892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Крепим ленту на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степлер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обматываем 8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9-59.userapi.com/impf/V4w9lj7QQSuSTMBlU5WArIPi6EL6jvYS3HuT1Q/dpHmJ3SZD5Q.jpg?size=810x1080&amp;quality=96&amp;sign=a89163a6add89772ef4fd40e3602447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5"/>
            <a:ext cx="453650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56.userapi.com/impf/vbQfdMli0AXAblj9josWF6G2kethx99o4ym3EQ/LkikmlpWcQQ.jpg?size=810x1080&amp;quality=96&amp;sign=7aa820b79ec7dceb81324924cdddd40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482498" cy="59766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2276872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Берем фломастеры или карандаши обматываем их шерстяной ниткой. Это будут ножки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6016" y="1772816"/>
            <a:ext cx="4184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Берём 2 киндера, отрезам головку, на головах выемку немного обрезаем, видно? Для подошвы из картона, но чтоб потоньше был, размер подошвы можно сложить вместе киндер и первую заготовку вырезать</a:t>
            </a:r>
          </a:p>
        </p:txBody>
      </p:sp>
      <p:pic>
        <p:nvPicPr>
          <p:cNvPr id="17410" name="Picture 2" descr="https://sun9-26.userapi.com/impf/CpMbXoaZWJ9Dd7TwToaEIBdjyWpywsnXnaWq4w/rLMODk00xOY.jpg?size=810x1080&amp;quality=96&amp;sign=1ba8441fa1af17e5926cd09b0e109c0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79"/>
            <a:ext cx="4176464" cy="5568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un9-63.userapi.com/impf/ve8xjeIMaMPLE7f_7vIwrlMtgrRufkjQKV9bAw/DDTpT9eIIfI.jpg?size=810x1080&amp;quality=96&amp;sign=69ce3eac9d78ee0101cb26da47028ef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348372" cy="4464496"/>
          </a:xfrm>
          <a:prstGeom prst="rect">
            <a:avLst/>
          </a:prstGeom>
          <a:noFill/>
        </p:spPr>
      </p:pic>
      <p:pic>
        <p:nvPicPr>
          <p:cNvPr id="20484" name="Picture 4" descr="https://sun9-63.userapi.com/impf/YZG4cpClGU41o31fUzzFfu_Sq6EAtGQIjseOKw/G5uS7rMWSow.jpg?size=810x1080&amp;quality=96&amp;sign=fde7616591e4b38b537d038a0e2a2c3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744416" cy="4992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12.userapi.com/impf/Wqo0nQ-ori4UhGjQifFjX1pz71QWhP5RpwwAqw/FRetnFBrRcE.jpg?size=810x1080&amp;quality=96&amp;sign=1e60fd2a996dbcfa941131171430986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726414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7984" y="692696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Начинаем обклеивать тапочки тканью по кругу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https://sun9-27.userapi.com/impf/EDKwG6d69UpfJBDHJAcqKN_3Jn8locsvmFanng/Z92hm3DiInc.jpg?size=810x1080&amp;quality=96&amp;sign=cfd745f0508c2c2251e7553a3a366db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40836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un9-59.userapi.com/impf/eNf68aaCLB2pC9a7wN9wptOAf8vgNe46za8fEQ/AiMRYKjhMi0.jpg?size=810x1080&amp;quality=96&amp;sign=cc64ec4c5958f7650987dc9f5de63a0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168352" cy="4224470"/>
          </a:xfrm>
          <a:prstGeom prst="rect">
            <a:avLst/>
          </a:prstGeom>
          <a:noFill/>
        </p:spPr>
      </p:pic>
      <p:pic>
        <p:nvPicPr>
          <p:cNvPr id="21508" name="Picture 4" descr="https://sun9-66.userapi.com/impf/M_c38-D7CfwyNZZ_dnpjfoWS1-OiC4NDVdGFeQ/zAO--0xGJqg.jpg?size=1280x960&amp;quality=96&amp;sign=f80536eae8f1d19adbe612e07f11f86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76872"/>
            <a:ext cx="4704523" cy="35283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5936" y="69269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середину добавляю капельку клея и склеиваю тапочки вверху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121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Мастер-класс «Восьмерка- топотушка»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«Восьмерка- топотушка»</dc:title>
  <dc:creator>Жанна</dc:creator>
  <cp:lastModifiedBy>Жанна</cp:lastModifiedBy>
  <cp:revision>4</cp:revision>
  <dcterms:created xsi:type="dcterms:W3CDTF">2021-02-28T08:38:38Z</dcterms:created>
  <dcterms:modified xsi:type="dcterms:W3CDTF">2021-02-28T09:15:23Z</dcterms:modified>
</cp:coreProperties>
</file>