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4" r:id="rId19"/>
    <p:sldId id="273" r:id="rId20"/>
    <p:sldId id="276" r:id="rId21"/>
    <p:sldId id="284" r:id="rId22"/>
    <p:sldId id="275" r:id="rId23"/>
    <p:sldId id="278" r:id="rId24"/>
    <p:sldId id="279" r:id="rId25"/>
    <p:sldId id="277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79D7-68FE-4B65-BC77-BCAF197997E4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C93E-996A-46C2-8B57-E34D7E346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79D7-68FE-4B65-BC77-BCAF197997E4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C93E-996A-46C2-8B57-E34D7E346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79D7-68FE-4B65-BC77-BCAF197997E4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C93E-996A-46C2-8B57-E34D7E346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79D7-68FE-4B65-BC77-BCAF197997E4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C93E-996A-46C2-8B57-E34D7E346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79D7-68FE-4B65-BC77-BCAF197997E4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C93E-996A-46C2-8B57-E34D7E346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79D7-68FE-4B65-BC77-BCAF197997E4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C93E-996A-46C2-8B57-E34D7E346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79D7-68FE-4B65-BC77-BCAF197997E4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C93E-996A-46C2-8B57-E34D7E346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79D7-68FE-4B65-BC77-BCAF197997E4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C93E-996A-46C2-8B57-E34D7E346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79D7-68FE-4B65-BC77-BCAF197997E4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C93E-996A-46C2-8B57-E34D7E346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79D7-68FE-4B65-BC77-BCAF197997E4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C93E-996A-46C2-8B57-E34D7E346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79D7-68FE-4B65-BC77-BCAF197997E4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C93E-996A-46C2-8B57-E34D7E346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379D7-68FE-4B65-BC77-BCAF197997E4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C93E-996A-46C2-8B57-E34D7E346C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4632" cy="201622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Мастер-класс для родителей средней группы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«Оригами»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941168"/>
            <a:ext cx="5652120" cy="19168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Подготовил: воспитатель средней группы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Фетисова Жанна Юрьевна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3265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Муниципальное казенное дошкольное образовательное учреждение «Детский сад №3 п.Теплое»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Оригами в детском саду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/>
              <a:t>• </a:t>
            </a:r>
            <a:r>
              <a:rPr lang="ru-RU" dirty="0">
                <a:latin typeface="Arial" pitchFamily="34" charset="0"/>
                <a:cs typeface="Arial" pitchFamily="34" charset="0"/>
              </a:rPr>
              <a:t>Содержание творчества с бумагой основывается на законах математики, может охватывать самые различные тематики, удовлетворяющие детей обоего пола и разных возрастов.</a:t>
            </a:r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• Складывание моделей из нескольких листов бумаги, соединяющихся между собой с помощью 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оригамных</a:t>
            </a:r>
            <a:r>
              <a:rPr lang="ru-RU" dirty="0">
                <a:latin typeface="Arial" pitchFamily="34" charset="0"/>
                <a:cs typeface="Arial" pitchFamily="34" charset="0"/>
              </a:rPr>
              <a:t> замков, применяется в модульном оригами 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(занимательный бумажный конструктор – моделирование)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Оригами в детском саду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 Оригами – это такой вид деятельности, в котором равноценно задействованы обе руки 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(в отличие от письма и рисования, где доминирует ведущая рука)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• Оригами развивает: мелкую моторику, координацию движений пальцев, сообразительность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смекалку</a:t>
            </a:r>
            <a:r>
              <a:rPr lang="ru-RU" dirty="0">
                <a:latin typeface="Arial" pitchFamily="34" charset="0"/>
                <a:cs typeface="Arial" pitchFamily="34" charset="0"/>
              </a:rPr>
              <a:t>, пространственное воображение, внимание и память, терпение и аккуратность, точность и глазомер, фантазию и творческий потенциал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креативное</a:t>
            </a:r>
            <a:r>
              <a:rPr lang="ru-RU" dirty="0">
                <a:latin typeface="Arial" pitchFamily="34" charset="0"/>
                <a:cs typeface="Arial" pitchFamily="34" charset="0"/>
              </a:rPr>
              <a:t> мышление. При этом повышается и стабилизируется на высоком уровне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психоэмоциональное</a:t>
            </a:r>
            <a:r>
              <a:rPr lang="ru-RU" dirty="0">
                <a:latin typeface="Arial" pitchFamily="34" charset="0"/>
                <a:cs typeface="Arial" pitchFamily="34" charset="0"/>
              </a:rPr>
              <a:t> состояние.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Использование оригами в различной деятельности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В оформлении интерьера.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Альбомы “Оригами”.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В сюжетно-ролевых играх.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В дидактических играх.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Подвижные игры с ободками-масками.</a:t>
            </a:r>
          </a:p>
          <a:p>
            <a:r>
              <a:rPr lang="ru-RU" sz="3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u="sng" dirty="0">
                <a:latin typeface="Arial" pitchFamily="34" charset="0"/>
                <a:cs typeface="Arial" pitchFamily="34" charset="0"/>
              </a:rPr>
              <a:t>В театральной деятельности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: пальчиковый и настольный театр.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В ознакомлении с окружающим.</a:t>
            </a:r>
          </a:p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Поделки-поздравления к праздникам.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8013576" cy="394989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преддверии замечательного женского праздника «8 Марта» предлагаю вашему внимание изготовление  тюльпана в технике оригами.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Материал: двусторонняя </a:t>
            </a:r>
            <a:r>
              <a:rPr lang="ru-RU" dirty="0">
                <a:latin typeface="Arial" pitchFamily="34" charset="0"/>
                <a:cs typeface="Arial" pitchFamily="34" charset="0"/>
              </a:rPr>
              <a:t>цветная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бумага, ножницы, клей, шпажка,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тласная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лента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08912" cy="28369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Сказка о беспокойном Квадрате, гостеприимном Треугольнике и прекрасном Тюльпане</a:t>
            </a:r>
          </a:p>
          <a:p>
            <a:pPr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Жил да был Квадрат, очень важный и очень главный из геометрических фигур. Чувствовал себя королем, было у него свое королевство. Были у него и свои подданные: четыре Угла и четыре Стороны.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(Возьмите лист бумаги квадратной формы, положите его перед собой.)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sun9-5.userapi.com/impf/FqyGa-y6Je655UUFk0_fmndzDpoiplVeiHf4pw/oflZeDJjpiU.jpg?size=1280x590&amp;quality=96&amp;sign=3c56882315178d4185b69a5dd9de280d&amp;type=album"/>
          <p:cNvPicPr>
            <a:picLocks noChangeAspect="1" noChangeArrowheads="1"/>
          </p:cNvPicPr>
          <p:nvPr/>
        </p:nvPicPr>
        <p:blipFill>
          <a:blip r:embed="rId3" cstate="print"/>
          <a:srcRect l="16432" r="28794"/>
          <a:stretch>
            <a:fillRect/>
          </a:stretch>
        </p:blipFill>
        <p:spPr bwMode="auto">
          <a:xfrm>
            <a:off x="2627784" y="3501008"/>
            <a:ext cx="3384376" cy="2848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21602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Вот послал Квадрат гонца Угла с поручением через все королевство, к другому углу, узнать как у него дела. Встретились Углы, обсудили все дела.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(Согните лист по диагонали.)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sun9-72.userapi.com/impf/Do2wo_JkGgGeESJcIIKgsL3nYdrdWsjgQ6Gy2w/XvbzwLLF8FQ.jpg?size=1280x590&amp;quality=96&amp;sign=8d26caf9ec9a02249c4cb2c0c8cebc05&amp;type=album"/>
          <p:cNvPicPr>
            <a:picLocks noChangeAspect="1" noChangeArrowheads="1"/>
          </p:cNvPicPr>
          <p:nvPr/>
        </p:nvPicPr>
        <p:blipFill>
          <a:blip r:embed="rId3" cstate="print"/>
          <a:srcRect l="24604" t="5166" r="39680" b="1853"/>
          <a:stretch>
            <a:fillRect/>
          </a:stretch>
        </p:blipFill>
        <p:spPr bwMode="auto">
          <a:xfrm>
            <a:off x="3419872" y="2824132"/>
            <a:ext cx="3024336" cy="3629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896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Выполнил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приказ, гонец вернулся обратно и доложил что все в порядке.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(Разогните лист.)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Хорошо, когда все хорошо. Но неспокойно на душе у Квадрата. Послал он другого гонца Угла проверить, еще один непроверенный Угол. Встретились Углы, оказалось, что все спокойно на границе королевства. Вернулся гонец доложил, что на угловых границах королевства все спокойно.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(Сложите лист по другой диагонали. Хорошо прогладьте сгиб.)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s://sun9-64.userapi.com/impf/JBw0IZMbEtYDA9nYWYOPQNR_a4eENkj2kNwQ0w/x7jAF2lTXgU.jpg?size=1280x590&amp;quality=96&amp;sign=76d9e70cbad3e26fef3c75ec503652aa&amp;type=album"/>
          <p:cNvPicPr>
            <a:picLocks noChangeAspect="1" noChangeArrowheads="1"/>
          </p:cNvPicPr>
          <p:nvPr/>
        </p:nvPicPr>
        <p:blipFill>
          <a:blip r:embed="rId3" cstate="print"/>
          <a:srcRect l="26414" r="36606"/>
          <a:stretch>
            <a:fillRect/>
          </a:stretch>
        </p:blipFill>
        <p:spPr bwMode="auto">
          <a:xfrm>
            <a:off x="2483768" y="1268760"/>
            <a:ext cx="3528392" cy="4397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76672"/>
            <a:ext cx="8301608" cy="18002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Но не спокойно Квадрату, ворочается он сбоку на бок.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(Разверните и переверните лист.)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s://sun9-54.userapi.com/impf/7x5vbE7etZgeTEoCvNlh4GF_LWI0JDjLxVLJLg/w_gPCHKu_tw.jpg?size=1280x590&amp;quality=96&amp;sign=fe4ec28d8c50a6c55c44305b5d12acbf&amp;type=album"/>
          <p:cNvPicPr>
            <a:picLocks noChangeAspect="1" noChangeArrowheads="1"/>
          </p:cNvPicPr>
          <p:nvPr/>
        </p:nvPicPr>
        <p:blipFill>
          <a:blip r:embed="rId3" cstate="print"/>
          <a:srcRect l="14765" r="29126"/>
          <a:stretch>
            <a:fillRect/>
          </a:stretch>
        </p:blipFill>
        <p:spPr bwMode="auto">
          <a:xfrm>
            <a:off x="2123728" y="2276872"/>
            <a:ext cx="4968552" cy="4081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301608" cy="158417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Посылает он гонца Стороны, узнать как дела у другой Стороны.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(Сложите квадрат пополам.)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s://sun9-61.userapi.com/impf/qx5gwz13HeDG1u-Xb91mgYM1oXoPy4lkj2RdpQ/bSqeeKsEWCE.jpg?size=1280x590&amp;quality=96&amp;sign=a00f40b16478dbc60d840bdadc6cdf66&amp;type=album"/>
          <p:cNvPicPr>
            <a:picLocks noChangeAspect="1" noChangeArrowheads="1"/>
          </p:cNvPicPr>
          <p:nvPr/>
        </p:nvPicPr>
        <p:blipFill>
          <a:blip r:embed="rId3" cstate="print"/>
          <a:srcRect l="12403" t="22577" r="27354" b="6950"/>
          <a:stretch>
            <a:fillRect/>
          </a:stretch>
        </p:blipFill>
        <p:spPr bwMode="auto">
          <a:xfrm>
            <a:off x="1115616" y="2564904"/>
            <a:ext cx="6552728" cy="3533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>
            <a:normAutofit fontScale="85000" lnSpcReduction="20000"/>
          </a:bodyPr>
          <a:lstStyle/>
          <a:p>
            <a:pPr lvl="1"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 ознакомление родителей с техникой оригами .</a:t>
            </a:r>
            <a:endParaRPr lang="ru-RU" sz="33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ru-RU" sz="33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3300" b="1" dirty="0" smtClean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3300" b="1" dirty="0">
                <a:latin typeface="Arial" pitchFamily="34" charset="0"/>
                <a:cs typeface="Arial" pitchFamily="34" charset="0"/>
              </a:rPr>
              <a:t>:</a:t>
            </a:r>
            <a:endParaRPr lang="ru-RU" sz="33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300" dirty="0">
                <a:latin typeface="Arial" pitchFamily="34" charset="0"/>
                <a:cs typeface="Arial" pitchFamily="34" charset="0"/>
              </a:rPr>
              <a:t>- рассмотреть оригами как вид декоративно-прикладного искусства и его значение для развития ребенка;</a:t>
            </a:r>
          </a:p>
          <a:p>
            <a:pPr>
              <a:buNone/>
            </a:pPr>
            <a:r>
              <a:rPr lang="ru-RU" sz="3300" dirty="0">
                <a:latin typeface="Arial" pitchFamily="34" charset="0"/>
                <a:cs typeface="Arial" pitchFamily="34" charset="0"/>
              </a:rPr>
              <a:t>- о</a:t>
            </a:r>
            <a:r>
              <a:rPr lang="ru-RU" sz="3300" dirty="0" smtClean="0">
                <a:latin typeface="Arial" pitchFamily="34" charset="0"/>
                <a:cs typeface="Arial" pitchFamily="34" charset="0"/>
              </a:rPr>
              <a:t>знакомление родителей  с </a:t>
            </a:r>
            <a:r>
              <a:rPr lang="ru-RU" sz="3300" dirty="0">
                <a:latin typeface="Arial" pitchFamily="34" charset="0"/>
                <a:cs typeface="Arial" pitchFamily="34" charset="0"/>
              </a:rPr>
              <a:t>приемами выполнения поделок в технике оригами;</a:t>
            </a:r>
          </a:p>
          <a:p>
            <a:pPr>
              <a:buNone/>
            </a:pPr>
            <a:r>
              <a:rPr lang="ru-RU" sz="3300" dirty="0">
                <a:latin typeface="Arial" pitchFamily="34" charset="0"/>
                <a:cs typeface="Arial" pitchFamily="34" charset="0"/>
              </a:rPr>
              <a:t>- создать условия для плодотворной работы участников мастер-класса.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013576" cy="2736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Вернулся гонец, доложил, что все спокойно на той стороне. Не верит Квадрат, переворачивается, огорчается и складывается как зонтик, чтобы спрятаться от переживаний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Снова переверните лист и попытайтесь сложить по полученным сгибам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.)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Где важный Квадрат? Куда он спрятался от переживаний? В этой фигуре, а на что она похожа? На шляпу, на крышу, на сугроб, на гору, на треугольник. Вот где спрятался важный Квадрат в большом Треугольнике.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sun9-5.userapi.com/impf/kevzY7R7khrCPtUmy8WV6wQ8rWjd6-LrNrJmgg/OXhDMmMd4R4.jpg?size=497x1080&amp;quality=96&amp;sign=e9d3217317d063a5ea618eb84cf4edd9&amp;type=album"/>
          <p:cNvPicPr>
            <a:picLocks noChangeAspect="1" noChangeArrowheads="1"/>
          </p:cNvPicPr>
          <p:nvPr/>
        </p:nvPicPr>
        <p:blipFill>
          <a:blip r:embed="rId3" cstate="print"/>
          <a:srcRect t="39324" b="35115"/>
          <a:stretch>
            <a:fillRect/>
          </a:stretch>
        </p:blipFill>
        <p:spPr bwMode="auto">
          <a:xfrm>
            <a:off x="1403648" y="1844824"/>
            <a:ext cx="557451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013576" cy="29809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 вершине этого Треугольника живет большой важный Угол. Однажды он позвал к себе все нижние маленькие Уголки в гости, на свой день рождения. С одной стороны и с другой.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(Поднимаем нижние уголки к верхнему, переворачиваем фигуру, и поднимаем другие уголки.)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s://sun9-65.userapi.com/impf/MYzy0Unn0E1rricqh272ETXXR4DcU2I7wFgyYQ/hHK3x_WUS9U.jpg?size=497x1080&amp;quality=96&amp;sign=47baf9c5a455bc349ce205adf4346650&amp;type=album"/>
          <p:cNvPicPr>
            <a:picLocks noChangeAspect="1" noChangeArrowheads="1"/>
          </p:cNvPicPr>
          <p:nvPr/>
        </p:nvPicPr>
        <p:blipFill>
          <a:blip r:embed="rId3" cstate="print"/>
          <a:srcRect t="44928" b="25673"/>
          <a:stretch>
            <a:fillRect/>
          </a:stretch>
        </p:blipFill>
        <p:spPr bwMode="auto">
          <a:xfrm>
            <a:off x="2123728" y="3402994"/>
            <a:ext cx="4661917" cy="2978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7941568" cy="19728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Собрались все Уголки у большого Угла, посидели, поговорили, сладко угостились, и захотелось им танцевать встали в пары.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( Соедините боковые углы, с одной и с другой стороны.)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https://sun9-34.userapi.com/impf/9MFNZNj_OjcEX4adG5-VinAJs9AB0UdKqGx83A/8SDheLviebI.jpg?size=497x1080&amp;quality=96&amp;sign=5185a4a7dfedc84b10c57437fa8f938d&amp;type=album"/>
          <p:cNvPicPr>
            <a:picLocks noChangeAspect="1" noChangeArrowheads="1"/>
          </p:cNvPicPr>
          <p:nvPr/>
        </p:nvPicPr>
        <p:blipFill>
          <a:blip r:embed="rId3" cstate="print"/>
          <a:srcRect t="27374" b="20759"/>
          <a:stretch>
            <a:fillRect/>
          </a:stretch>
        </p:blipFill>
        <p:spPr bwMode="auto">
          <a:xfrm>
            <a:off x="2987824" y="2439189"/>
            <a:ext cx="3384376" cy="3814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7567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Взялись красиво за ручки и закружились в веселом танце.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(Заправьте боковые углы друг в друга с одной стороны и с другой.)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s://sun9-73.userapi.com/impf/v0vFzqAcRpdvj8eppnLhSrRp93vdMu2YrR3a4g/-289Xbn9r9Q.jpg?size=1280x590&amp;quality=96&amp;sign=e1c2999c6f5896778a61bbd8da3d63be&amp;type=album"/>
          <p:cNvPicPr>
            <a:picLocks noChangeAspect="1" noChangeArrowheads="1"/>
          </p:cNvPicPr>
          <p:nvPr/>
        </p:nvPicPr>
        <p:blipFill>
          <a:blip r:embed="rId3" cstate="print"/>
          <a:srcRect l="15769" r="27220"/>
          <a:stretch>
            <a:fillRect/>
          </a:stretch>
        </p:blipFill>
        <p:spPr bwMode="auto">
          <a:xfrm rot="16200000">
            <a:off x="2214212" y="2580538"/>
            <a:ext cx="4319535" cy="3492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146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Так им весело стало на празднике, что они раздулись от счастья.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( Надуваем получившуюся фигуру).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https://sun9-58.userapi.com/impf/R0_QzkRHlDxfXIkLwWKR1BQn02fh5mSzawES2Q/30IPfnqk998.jpg?size=497x1080&amp;quality=96&amp;sign=695139baf74846cc470f90bc15e10fe5&amp;type=album"/>
          <p:cNvPicPr>
            <a:picLocks noChangeAspect="1" noChangeArrowheads="1"/>
          </p:cNvPicPr>
          <p:nvPr/>
        </p:nvPicPr>
        <p:blipFill>
          <a:blip r:embed="rId3" cstate="print"/>
          <a:srcRect t="39793" b="25724"/>
          <a:stretch>
            <a:fillRect/>
          </a:stretch>
        </p:blipFill>
        <p:spPr bwMode="auto">
          <a:xfrm>
            <a:off x="1835696" y="2276872"/>
            <a:ext cx="499706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496944" cy="20882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 превратились в прекрасные цветы – Тюльпаны.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они были счастливы, как любовались собой, так разглядывали себя, восторгу их не было границ.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( Отгибаем верхние уголки немного вниз.)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https://sun9-31.userapi.com/impf/g69a0M88tPOR43JKmiv6D--Q0zL8-bfg5kGjHA/OdzO8Paw_ac.jpg?size=497x1080&amp;quality=96&amp;sign=f57bc210e1f68499397ae26cb5c5650d&amp;type=album"/>
          <p:cNvPicPr>
            <a:picLocks noChangeAspect="1" noChangeArrowheads="1"/>
          </p:cNvPicPr>
          <p:nvPr/>
        </p:nvPicPr>
        <p:blipFill>
          <a:blip r:embed="rId3" cstate="print"/>
          <a:srcRect t="32213" b="34040"/>
          <a:stretch>
            <a:fillRect/>
          </a:stretch>
        </p:blipFill>
        <p:spPr bwMode="auto">
          <a:xfrm>
            <a:off x="2123728" y="2636912"/>
            <a:ext cx="4896544" cy="3590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363272" cy="13247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Берем шпажку, обворачиваем атласной лентой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https://sun9-9.userapi.com/impf/MAbmoK4bae5U-bpYpVV5ycPtp8qOLZEwdXWvZQ/uW8qI37zSXg.jpg?size=1280x590&amp;quality=96&amp;sign=46602441659574aa390ebb818ad716d6&amp;type=album"/>
          <p:cNvPicPr>
            <a:picLocks noChangeAspect="1" noChangeArrowheads="1"/>
          </p:cNvPicPr>
          <p:nvPr/>
        </p:nvPicPr>
        <p:blipFill>
          <a:blip r:embed="rId3" cstate="print"/>
          <a:srcRect l="17873" t="14286" r="20982" b="14286"/>
          <a:stretch>
            <a:fillRect/>
          </a:stretch>
        </p:blipFill>
        <p:spPr bwMode="auto">
          <a:xfrm>
            <a:off x="755576" y="1988840"/>
            <a:ext cx="722137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110872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Ваш тюльпан готов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s://sun9-59.userapi.com/impf/-sDFBob_weKqBN3dneylaHdww_UGl7yiWBw7bw/DzAq_yxsW88.jpg?size=497x1080&amp;quality=96&amp;sign=f462fb080858b83b49ce6f6c84d844c3&amp;type=album"/>
          <p:cNvPicPr>
            <a:picLocks noChangeAspect="1" noChangeArrowheads="1"/>
          </p:cNvPicPr>
          <p:nvPr/>
        </p:nvPicPr>
        <p:blipFill>
          <a:blip r:embed="rId3" cstate="print"/>
          <a:srcRect t="10809" b="24337"/>
          <a:stretch>
            <a:fillRect/>
          </a:stretch>
        </p:blipFill>
        <p:spPr bwMode="auto">
          <a:xfrm rot="10800000">
            <a:off x="2483768" y="1412775"/>
            <a:ext cx="3528392" cy="4972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2492896"/>
            <a:ext cx="809955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Вступление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Здравствуйте, уважаемые родители, в связи с нелегкой обстановкой в стране, к сожалению наш мастер-класс пройдет  в дистанционном формате. Мне хотелось бы познакомить вас с таким творчеством как оригами, рассказать как оно возникло и где. Предлагаю вам  немного попутешествовать со мной и испытать на собственном опыте то, чем ваши дети занимаются в детском саду.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История возникновения оригами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204864"/>
            <a:ext cx="7776864" cy="43204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	Оригами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- это самобытное японское искусство создания моделей различных предметов, животных, птиц, цветов путем сгибания листа бумаги. </a:t>
            </a:r>
          </a:p>
        </p:txBody>
      </p:sp>
      <p:sp>
        <p:nvSpPr>
          <p:cNvPr id="3074" name="AutoShape 2" descr="https://ladyspecial.ru/images/2014/11/27/fa50b1559c37d6a3e26579b2e12a7a6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s://ladyspecial.ru/images/2014/11/27/fa50b1559c37d6a3e26579b2e12a7a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4215100" cy="4032447"/>
          </a:xfrm>
          <a:prstGeom prst="rect">
            <a:avLst/>
          </a:prstGeom>
          <a:noFill/>
        </p:spPr>
      </p:pic>
      <p:pic>
        <p:nvPicPr>
          <p:cNvPr id="17412" name="Picture 4" descr="https://sadik137.ru/wp-content/uploads/2019/10/8bc0e8d1380962e640f8ffad77733c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44824"/>
            <a:ext cx="3384376" cy="4510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История возникновения оригами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	Знакомство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 оригами следует начинать с Древнего Китая, именно там была создана технология производства бумаги. Очень скоро и в Японии наладили свое массовое производство бумаги, во многом обогнав Китай. Со временем оригами становится обязательным занятием во многих японских семьях.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История возникновения оригами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	Взрыв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популярности оригами произошёл после Второй мировой войны благодаря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Акиро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Йошидзава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который решил посвятить себя оригами и его развитию. Именно он создал то, что сегодня называется "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оригамная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азбука". Это замечательное открытие позволило оригами стать универсальным международным языком. И сегодня все книги, посвященные искусству оригами, используют 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оригамную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 азбуку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Акиро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Йошидзав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История возникновения оригами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России Сергей и Елена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Афонькины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увлеклись складыванием фигурок из бумаги в конце 80-х годов ХХ века. В 1991 г. Они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зарегестрировали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некоммерческую организацию – </a:t>
            </a:r>
            <a:r>
              <a:rPr lang="ru-RU" sz="2800" i="1" dirty="0">
                <a:latin typeface="Arial" pitchFamily="34" charset="0"/>
                <a:cs typeface="Arial" pitchFamily="34" charset="0"/>
              </a:rPr>
              <a:t>«Петербургский центр оригами»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Её главной задачей стало распространение информации о японском искусстве изготовления бумажных поделок без клея и ножниц.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8695dda84b32d2796a2cd14d1016f5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История возникновения оригами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5040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dirty="0">
                <a:latin typeface="Arial" pitchFamily="34" charset="0"/>
                <a:cs typeface="Arial" pitchFamily="34" charset="0"/>
              </a:rPr>
              <a:t>детском саду процессе конструирования из бумаги один из видов детской деятельности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Оригами</a:t>
            </a:r>
            <a:r>
              <a:rPr lang="ru-RU" dirty="0">
                <a:latin typeface="Arial" pitchFamily="34" charset="0"/>
                <a:cs typeface="Arial" pitchFamily="34" charset="0"/>
              </a:rPr>
              <a:t> - идеальная дидактическая игра, развивающая фантазию и изобретательность, логику и пространственное мышление. Эта деятельность, способствующая развитию эстетических чувств ребенка, может быть успешно организована родителями в домашних условиях.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499</Words>
  <Application>Microsoft Office PowerPoint</Application>
  <PresentationFormat>Экран (4:3)</PresentationFormat>
  <Paragraphs>57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Мастер-класс для родителей средней группы «Оригами»</vt:lpstr>
      <vt:lpstr>Слайд 2</vt:lpstr>
      <vt:lpstr>Вступление</vt:lpstr>
      <vt:lpstr>История возникновения оригами</vt:lpstr>
      <vt:lpstr>Слайд 5</vt:lpstr>
      <vt:lpstr>История возникновения оригами</vt:lpstr>
      <vt:lpstr>История возникновения оригами</vt:lpstr>
      <vt:lpstr>История возникновения оригами</vt:lpstr>
      <vt:lpstr>История возникновения оригами</vt:lpstr>
      <vt:lpstr>Оригами в детском саду</vt:lpstr>
      <vt:lpstr>Оригами в детском саду</vt:lpstr>
      <vt:lpstr>Использование оригами в различной деятельности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родителей средней группы «Оригами»</dc:title>
  <dc:creator>Жанна</dc:creator>
  <cp:lastModifiedBy>Жанна</cp:lastModifiedBy>
  <cp:revision>13</cp:revision>
  <dcterms:created xsi:type="dcterms:W3CDTF">2021-01-24T10:16:48Z</dcterms:created>
  <dcterms:modified xsi:type="dcterms:W3CDTF">2021-02-07T14:22:06Z</dcterms:modified>
</cp:coreProperties>
</file>