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7" r:id="rId7"/>
    <p:sldId id="266" r:id="rId8"/>
    <p:sldId id="265" r:id="rId9"/>
    <p:sldId id="264" r:id="rId10"/>
    <p:sldId id="263" r:id="rId11"/>
    <p:sldId id="262" r:id="rId12"/>
    <p:sldId id="270" r:id="rId13"/>
    <p:sldId id="261" r:id="rId14"/>
    <p:sldId id="271" r:id="rId15"/>
    <p:sldId id="272" r:id="rId16"/>
    <p:sldId id="260" r:id="rId17"/>
    <p:sldId id="269" r:id="rId18"/>
    <p:sldId id="273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5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95AAD-F798-4722-B7CF-F2BC8A0DA7A7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C854-7B88-4C99-9D79-B687E5EF92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95AAD-F798-4722-B7CF-F2BC8A0DA7A7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C854-7B88-4C99-9D79-B687E5EF92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95AAD-F798-4722-B7CF-F2BC8A0DA7A7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C854-7B88-4C99-9D79-B687E5EF92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95AAD-F798-4722-B7CF-F2BC8A0DA7A7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C854-7B88-4C99-9D79-B687E5EF92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95AAD-F798-4722-B7CF-F2BC8A0DA7A7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C854-7B88-4C99-9D79-B687E5EF92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95AAD-F798-4722-B7CF-F2BC8A0DA7A7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C854-7B88-4C99-9D79-B687E5EF92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95AAD-F798-4722-B7CF-F2BC8A0DA7A7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C854-7B88-4C99-9D79-B687E5EF92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95AAD-F798-4722-B7CF-F2BC8A0DA7A7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C854-7B88-4C99-9D79-B687E5EF92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95AAD-F798-4722-B7CF-F2BC8A0DA7A7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C854-7B88-4C99-9D79-B687E5EF92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95AAD-F798-4722-B7CF-F2BC8A0DA7A7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C854-7B88-4C99-9D79-B687E5EF92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95AAD-F798-4722-B7CF-F2BC8A0DA7A7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C854-7B88-4C99-9D79-B687E5EF92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95AAD-F798-4722-B7CF-F2BC8A0DA7A7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9C854-7B88-4C99-9D79-B687E5EF925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freepik.com/free-photo/colorful-many-origami-paper-flowers-on-yellow-background_23-21479255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49289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Отчет 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клуб по интересам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«Бумажные фантазии»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4941168"/>
            <a:ext cx="6400800" cy="191683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Выполнил: воспитатель средней группы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Фетисова Жанна Юрьевна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32656"/>
            <a:ext cx="8604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Муниципальное казенное дошкольное образовательное учреждение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«Детский сад №3 п.Теплое»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pixabay.com/photo/2020/08/20/18/00/edge-5504232_12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" y="0"/>
            <a:ext cx="916164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«Осенний ковер»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IMG_20201105_16275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r="17651"/>
          <a:stretch>
            <a:fillRect/>
          </a:stretch>
        </p:blipFill>
        <p:spPr>
          <a:xfrm rot="5400000">
            <a:off x="-764587" y="2644907"/>
            <a:ext cx="4616725" cy="2584512"/>
          </a:xfrm>
        </p:spPr>
      </p:pic>
      <p:pic>
        <p:nvPicPr>
          <p:cNvPr id="6" name="Рисунок 5" descr="IMG_20201105_163359.jpg"/>
          <p:cNvPicPr>
            <a:picLocks noChangeAspect="1"/>
          </p:cNvPicPr>
          <p:nvPr/>
        </p:nvPicPr>
        <p:blipFill>
          <a:blip r:embed="rId4" cstate="print"/>
          <a:srcRect r="16925"/>
          <a:stretch>
            <a:fillRect/>
          </a:stretch>
        </p:blipFill>
        <p:spPr>
          <a:xfrm rot="5400000">
            <a:off x="5217487" y="2639497"/>
            <a:ext cx="4541673" cy="2520280"/>
          </a:xfrm>
          <a:prstGeom prst="rect">
            <a:avLst/>
          </a:prstGeom>
        </p:spPr>
      </p:pic>
      <p:pic>
        <p:nvPicPr>
          <p:cNvPr id="7" name="Рисунок 6" descr="IMG_20201105_163758.jpg"/>
          <p:cNvPicPr>
            <a:picLocks noChangeAspect="1"/>
          </p:cNvPicPr>
          <p:nvPr/>
        </p:nvPicPr>
        <p:blipFill>
          <a:blip r:embed="rId5" cstate="print"/>
          <a:srcRect l="9051" r="31100"/>
          <a:stretch>
            <a:fillRect/>
          </a:stretch>
        </p:blipFill>
        <p:spPr>
          <a:xfrm rot="5400000">
            <a:off x="2436086" y="2180538"/>
            <a:ext cx="4176464" cy="3217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pixabay.com/photo/2020/08/20/18/00/edge-5504232_12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" y="0"/>
            <a:ext cx="916164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«Елочная игрушка»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IMG_20210121_17584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4975" r="18526"/>
          <a:stretch>
            <a:fillRect/>
          </a:stretch>
        </p:blipFill>
        <p:spPr>
          <a:xfrm rot="5400000">
            <a:off x="148567" y="2307817"/>
            <a:ext cx="4896544" cy="3394494"/>
          </a:xfrm>
        </p:spPr>
      </p:pic>
      <p:pic>
        <p:nvPicPr>
          <p:cNvPr id="6" name="Рисунок 5" descr="IMG_20210121_1341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1556792"/>
            <a:ext cx="3528392" cy="50016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pixabay.com/photo/2020/08/20/18/00/edge-5504232_12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" y="0"/>
            <a:ext cx="916164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«Снеговик»</a:t>
            </a:r>
            <a:endParaRPr lang="ru-RU" dirty="0"/>
          </a:p>
        </p:txBody>
      </p:sp>
      <p:pic>
        <p:nvPicPr>
          <p:cNvPr id="5" name="Содержимое 4" descr="IMG_20210121_17593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1501" t="8187" r="25500" b="8300"/>
          <a:stretch>
            <a:fillRect/>
          </a:stretch>
        </p:blipFill>
        <p:spPr>
          <a:xfrm rot="5400000">
            <a:off x="4398526" y="2450346"/>
            <a:ext cx="4595420" cy="2808312"/>
          </a:xfrm>
        </p:spPr>
      </p:pic>
      <p:pic>
        <p:nvPicPr>
          <p:cNvPr id="6" name="Рисунок 5" descr="IMG_20210121_180639.jpg"/>
          <p:cNvPicPr>
            <a:picLocks noChangeAspect="1"/>
          </p:cNvPicPr>
          <p:nvPr/>
        </p:nvPicPr>
        <p:blipFill>
          <a:blip r:embed="rId4" cstate="print"/>
          <a:srcRect r="12988"/>
          <a:stretch>
            <a:fillRect/>
          </a:stretch>
        </p:blipFill>
        <p:spPr>
          <a:xfrm rot="5400000">
            <a:off x="599759" y="2792729"/>
            <a:ext cx="4644616" cy="24607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pixabay.com/photo/2020/08/20/18/00/edge-5504232_12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" y="0"/>
            <a:ext cx="916164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«Звоночек для козлика»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IMG_20210119_17132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r="16776"/>
          <a:stretch>
            <a:fillRect/>
          </a:stretch>
        </p:blipFill>
        <p:spPr>
          <a:xfrm rot="5400000">
            <a:off x="-568084" y="2592420"/>
            <a:ext cx="4320480" cy="2393240"/>
          </a:xfrm>
        </p:spPr>
      </p:pic>
      <p:pic>
        <p:nvPicPr>
          <p:cNvPr id="6" name="Рисунок 5" descr="IMG_20210119_171429.jpg"/>
          <p:cNvPicPr>
            <a:picLocks noChangeAspect="1"/>
          </p:cNvPicPr>
          <p:nvPr/>
        </p:nvPicPr>
        <p:blipFill>
          <a:blip r:embed="rId4" cstate="print"/>
          <a:srcRect r="24800"/>
          <a:stretch>
            <a:fillRect/>
          </a:stretch>
        </p:blipFill>
        <p:spPr>
          <a:xfrm rot="5400000">
            <a:off x="5398818" y="2674190"/>
            <a:ext cx="4286516" cy="2627784"/>
          </a:xfrm>
          <a:prstGeom prst="rect">
            <a:avLst/>
          </a:prstGeom>
        </p:spPr>
      </p:pic>
      <p:pic>
        <p:nvPicPr>
          <p:cNvPr id="7" name="Рисунок 6" descr="IMG_20210119_173239.jpg"/>
          <p:cNvPicPr>
            <a:picLocks noChangeAspect="1"/>
          </p:cNvPicPr>
          <p:nvPr/>
        </p:nvPicPr>
        <p:blipFill>
          <a:blip r:embed="rId5" cstate="print"/>
          <a:srcRect l="14175" r="33851"/>
          <a:stretch>
            <a:fillRect/>
          </a:stretch>
        </p:blipFill>
        <p:spPr>
          <a:xfrm>
            <a:off x="2627784" y="2132856"/>
            <a:ext cx="3896813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pixabay.com/photo/2020/08/20/18/00/edge-5504232_12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" y="0"/>
            <a:ext cx="916164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«Аквариумные рыбки»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IMG_20201022_16274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8001" r="29000"/>
          <a:stretch>
            <a:fillRect/>
          </a:stretch>
        </p:blipFill>
        <p:spPr>
          <a:xfrm rot="5400000">
            <a:off x="-197996" y="2438356"/>
            <a:ext cx="3888432" cy="2845384"/>
          </a:xfrm>
        </p:spPr>
      </p:pic>
      <p:pic>
        <p:nvPicPr>
          <p:cNvPr id="6" name="Рисунок 5" descr="IMG_20210111_175437.jpg"/>
          <p:cNvPicPr>
            <a:picLocks noChangeAspect="1"/>
          </p:cNvPicPr>
          <p:nvPr/>
        </p:nvPicPr>
        <p:blipFill>
          <a:blip r:embed="rId4" cstate="print"/>
          <a:srcRect r="13776"/>
          <a:stretch>
            <a:fillRect/>
          </a:stretch>
        </p:blipFill>
        <p:spPr>
          <a:xfrm rot="5400000">
            <a:off x="5338074" y="2662926"/>
            <a:ext cx="4444516" cy="2376264"/>
          </a:xfrm>
          <a:prstGeom prst="rect">
            <a:avLst/>
          </a:prstGeom>
        </p:spPr>
      </p:pic>
      <p:pic>
        <p:nvPicPr>
          <p:cNvPr id="7" name="Рисунок 6" descr="IMG_20210112_095837.jpg"/>
          <p:cNvPicPr>
            <a:picLocks noChangeAspect="1"/>
          </p:cNvPicPr>
          <p:nvPr/>
        </p:nvPicPr>
        <p:blipFill>
          <a:blip r:embed="rId5" cstate="print"/>
          <a:srcRect t="3801" r="5263" b="3801"/>
          <a:stretch>
            <a:fillRect/>
          </a:stretch>
        </p:blipFill>
        <p:spPr>
          <a:xfrm rot="16200000">
            <a:off x="3077863" y="2546873"/>
            <a:ext cx="2592288" cy="3780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pixabay.com/photo/2020/08/20/18/00/edge-5504232_12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" y="0"/>
            <a:ext cx="916164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«Цветок для мамы»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https://sun9-24.userapi.com/impg/toME93M-CVJcAQfzl7Z2-GdRnB7xMUuosITk9w/7O2ofm7OlsM.jpg?size=1280x590&amp;quality=96&amp;sign=309f79dbbdc067d6ffdc2b09843971a6&amp;type=album"/>
          <p:cNvPicPr>
            <a:picLocks noChangeAspect="1" noChangeArrowheads="1"/>
          </p:cNvPicPr>
          <p:nvPr/>
        </p:nvPicPr>
        <p:blipFill>
          <a:blip r:embed="rId3" cstate="print"/>
          <a:srcRect l="33364" r="36608"/>
          <a:stretch>
            <a:fillRect/>
          </a:stretch>
        </p:blipFill>
        <p:spPr bwMode="auto">
          <a:xfrm>
            <a:off x="0" y="1844824"/>
            <a:ext cx="2808312" cy="4310830"/>
          </a:xfrm>
          <a:prstGeom prst="rect">
            <a:avLst/>
          </a:prstGeom>
          <a:noFill/>
        </p:spPr>
      </p:pic>
      <p:pic>
        <p:nvPicPr>
          <p:cNvPr id="19460" name="Picture 4" descr="https://sun9-2.userapi.com/impg/ph5uPdOGYgpkCQcltRqQ3FvQelMdFtwPCOFsZQ/3VkRWiJs02U.jpg?size=1280x590&amp;quality=96&amp;sign=8b7079b0faddac8402c4d1a3a6548e04&amp;type=album"/>
          <p:cNvPicPr>
            <a:picLocks noChangeAspect="1" noChangeArrowheads="1"/>
          </p:cNvPicPr>
          <p:nvPr/>
        </p:nvPicPr>
        <p:blipFill>
          <a:blip r:embed="rId4" cstate="print"/>
          <a:srcRect l="6222" t="28349" r="17241"/>
          <a:stretch>
            <a:fillRect/>
          </a:stretch>
        </p:blipFill>
        <p:spPr bwMode="auto">
          <a:xfrm>
            <a:off x="2699792" y="2060848"/>
            <a:ext cx="6174307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pixabay.com/photo/2020/08/20/18/00/edge-5504232_12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" y="0"/>
            <a:ext cx="916164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«Кораблик»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IMG_20210127_17052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1700808"/>
            <a:ext cx="4067944" cy="2755340"/>
          </a:xfrm>
        </p:spPr>
      </p:pic>
      <p:pic>
        <p:nvPicPr>
          <p:cNvPr id="6" name="Рисунок 5" descr="IMG_20210216_161217.jpg"/>
          <p:cNvPicPr>
            <a:picLocks noChangeAspect="1"/>
          </p:cNvPicPr>
          <p:nvPr/>
        </p:nvPicPr>
        <p:blipFill>
          <a:blip r:embed="rId4" cstate="print"/>
          <a:srcRect t="5586" r="31100" b="5586"/>
          <a:stretch>
            <a:fillRect/>
          </a:stretch>
        </p:blipFill>
        <p:spPr>
          <a:xfrm rot="5400000">
            <a:off x="5962865" y="2110143"/>
            <a:ext cx="3438128" cy="2043395"/>
          </a:xfrm>
          <a:prstGeom prst="rect">
            <a:avLst/>
          </a:prstGeom>
        </p:spPr>
      </p:pic>
      <p:pic>
        <p:nvPicPr>
          <p:cNvPr id="7" name="Рисунок 6" descr="IMG_20210216_161330.jpg"/>
          <p:cNvPicPr>
            <a:picLocks noChangeAspect="1"/>
          </p:cNvPicPr>
          <p:nvPr/>
        </p:nvPicPr>
        <p:blipFill>
          <a:blip r:embed="rId5" cstate="print"/>
          <a:srcRect l="12988" r="18500"/>
          <a:stretch>
            <a:fillRect/>
          </a:stretch>
        </p:blipFill>
        <p:spPr>
          <a:xfrm>
            <a:off x="2843808" y="3999292"/>
            <a:ext cx="4248472" cy="2858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pixabay.com/photo/2020/08/20/18/00/edge-5504232_12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" y="0"/>
            <a:ext cx="916164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«Бабочка»</a:t>
            </a:r>
            <a:endParaRPr lang="ru-RU" dirty="0"/>
          </a:p>
        </p:txBody>
      </p:sp>
      <p:pic>
        <p:nvPicPr>
          <p:cNvPr id="5" name="Содержимое 4" descr="IMG_20210316_16262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5001" t="11388" r="19375" b="8300"/>
          <a:stretch>
            <a:fillRect/>
          </a:stretch>
        </p:blipFill>
        <p:spPr>
          <a:xfrm rot="5400000">
            <a:off x="-561513" y="2486457"/>
            <a:ext cx="4722410" cy="2664296"/>
          </a:xfrm>
        </p:spPr>
      </p:pic>
      <p:pic>
        <p:nvPicPr>
          <p:cNvPr id="6" name="Рисунок 5" descr="IMG_20210316_162210.jpg"/>
          <p:cNvPicPr>
            <a:picLocks noChangeAspect="1"/>
          </p:cNvPicPr>
          <p:nvPr/>
        </p:nvPicPr>
        <p:blipFill>
          <a:blip r:embed="rId4" cstate="print"/>
          <a:srcRect l="8263" r="23225"/>
          <a:stretch>
            <a:fillRect/>
          </a:stretch>
        </p:blipFill>
        <p:spPr>
          <a:xfrm>
            <a:off x="2699792" y="3429000"/>
            <a:ext cx="4412536" cy="2969104"/>
          </a:xfrm>
          <a:prstGeom prst="rect">
            <a:avLst/>
          </a:prstGeom>
        </p:spPr>
      </p:pic>
      <p:pic>
        <p:nvPicPr>
          <p:cNvPr id="7" name="Рисунок 6" descr="IMG_20210316_163139.jpg"/>
          <p:cNvPicPr>
            <a:picLocks noChangeAspect="1"/>
          </p:cNvPicPr>
          <p:nvPr/>
        </p:nvPicPr>
        <p:blipFill>
          <a:blip r:embed="rId5" cstate="print"/>
          <a:srcRect l="15350" t="17544" r="24800" b="3878"/>
          <a:stretch>
            <a:fillRect/>
          </a:stretch>
        </p:blipFill>
        <p:spPr>
          <a:xfrm rot="5400000">
            <a:off x="6322931" y="2038109"/>
            <a:ext cx="3168352" cy="1917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pixabay.com/photo/2020/08/20/18/00/edge-5504232_12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" y="0"/>
            <a:ext cx="9161647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87624" y="764704"/>
            <a:ext cx="705678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Чудесная страна</a:t>
            </a:r>
            <a:br>
              <a:rPr lang="ru-RU" sz="2800" b="1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"Что такое оригами?"</a:t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Задала вопрос я маме.</a:t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И ответила она:</a:t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"Это - целая страна!"</a:t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Там чудесно оживают</a:t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Птицы, звери и цветы.</a:t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Там таинственно, как в сказке</a:t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Все сбываются мечты.</a:t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И тогда решила я:</a:t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Это чудо - оригами</a:t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Буду я любить всегда!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pixabay.com/photo/2020/08/20/18/00/edge-5504232_12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" y="0"/>
            <a:ext cx="916164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03524" y="2967335"/>
            <a:ext cx="83369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Спасибо за внимание!!!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static.wixstatic.com/media/e68f64_3663753564a8483494c5fc1b91475d96~mv2.png/v1/fill/w_939,h_703,al_c,usm_0.66_1.00_0.01/%D1%82%D1%80%D0%B5%D0%BD%D0%B8%D1%80%D1%83%D0%B5%D0%BC%D1%81%D1%8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-387424"/>
            <a:ext cx="9396536" cy="72454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96752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Что такое оригами?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2276872"/>
            <a:ext cx="6192688" cy="45811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mtClean="0">
                <a:latin typeface="Arial" pitchFamily="34" charset="0"/>
                <a:cs typeface="Arial" pitchFamily="34" charset="0"/>
              </a:rPr>
              <a:t>Оригами — это  </a:t>
            </a:r>
            <a:r>
              <a:rPr lang="ru-RU" dirty="0">
                <a:latin typeface="Arial" pitchFamily="34" charset="0"/>
                <a:cs typeface="Arial" pitchFamily="34" charset="0"/>
              </a:rPr>
              <a:t>искусство изготовления бумажных фигурок путем складывания листа бумаги. Родиной оригами считается Япония. Оригами - это не только интересно для ребенка, но и крайне полезное для его развития на занятие.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dn.pixabay.com/photo/2020/08/20/18/00/edge-5504232_12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Чем полезно оригами?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80920" cy="525658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Эта техника развивает способность работать руками, приучает пальцы к точным движениям, что особенно важно для детей, у которых имеются проблемы с мелкой моторикой и координацией рук. Дети, увлекающиеся оригами, обладают пространственным воображением. Они без труда разбираются в чертежах, легко представляют будущее бумажное изделие в объёме. Это занятие развивает память, активизируют работу мозга, способствуют развитию умения концентрировать внимание. Так же с помощью оригами, развивается речь ребенка.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pixabay.com/photo/2020/08/20/18/00/edge-5504232_12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" y="0"/>
            <a:ext cx="916164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Задачи: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091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i="1" dirty="0" smtClean="0"/>
              <a:t>		</a:t>
            </a:r>
            <a:r>
              <a:rPr lang="ru-RU" i="1" u="sng" dirty="0" smtClean="0">
                <a:latin typeface="Arial" pitchFamily="34" charset="0"/>
                <a:cs typeface="Arial" pitchFamily="34" charset="0"/>
              </a:rPr>
              <a:t>Образовательные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Знакомить детей с основными геометрическими понятиями и базовыми формами оригами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;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Учить детей различным приемам работы с бумагой: сгибание, многократное складывание, надрезание, склеивание.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Учить концентрировать внимание, стимулировать развитие памяти.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Научить правильно организовать рабочее место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pixabay.com/photo/2020/08/20/18/00/edge-5504232_12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" y="0"/>
            <a:ext cx="9161647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424936" cy="638132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i="1" u="sng" dirty="0" smtClean="0">
                <a:latin typeface="Arial" pitchFamily="34" charset="0"/>
                <a:cs typeface="Arial" pitchFamily="34" charset="0"/>
              </a:rPr>
              <a:t>Воспитательные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Воспитывать эстетическое отношение к действительности, трудолюбие, аккуратность, усидчивость, терпение, умение довести начатое дело до конца, взаимопомощь при выполнении работы.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Воспитывать интерес к искусству оригами.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ru-RU" i="1" u="sng" dirty="0" smtClean="0">
                <a:latin typeface="Arial" pitchFamily="34" charset="0"/>
                <a:cs typeface="Arial" pitchFamily="34" charset="0"/>
              </a:rPr>
              <a:t>Развивающие</a:t>
            </a:r>
            <a:r>
              <a:rPr lang="ru-RU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Развивать способность работать руками, образное мышление, внимание, фантазию, творческие способности;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Развивать память, внимание, пространственное воображение;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Развивать познавательно – исследовательскую деятельность.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Развивать самостоятельность и аккуратность.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pixabay.com/photo/2020/08/20/18/00/edge-5504232_12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" y="0"/>
            <a:ext cx="9161647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219256" cy="367240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А сейчас я предлагаю </a:t>
            </a:r>
            <a:r>
              <a:rPr lang="ru-RU" dirty="0">
                <a:latin typeface="Arial" pitchFamily="34" charset="0"/>
                <a:cs typeface="Arial" pitchFamily="34" charset="0"/>
              </a:rPr>
              <a:t>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кунуться в мир оригами и посмотреть, как проходило знакомство детей  с оригами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pixabay.com/photo/2020/08/20/18/00/edge-5504232_12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" y="0"/>
            <a:ext cx="916164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Знакомство с оригами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IMG_20210111_174711.jpg"/>
          <p:cNvPicPr>
            <a:picLocks noChangeAspect="1"/>
          </p:cNvPicPr>
          <p:nvPr/>
        </p:nvPicPr>
        <p:blipFill>
          <a:blip r:embed="rId3" cstate="print"/>
          <a:srcRect r="33578"/>
          <a:stretch>
            <a:fillRect/>
          </a:stretch>
        </p:blipFill>
        <p:spPr>
          <a:xfrm rot="5400000">
            <a:off x="4723478" y="2197402"/>
            <a:ext cx="4187666" cy="2906446"/>
          </a:xfrm>
          <a:prstGeom prst="rect">
            <a:avLst/>
          </a:prstGeom>
        </p:spPr>
      </p:pic>
      <p:pic>
        <p:nvPicPr>
          <p:cNvPr id="9" name="Рисунок 8" descr="IMG_20201022_162324.jpg"/>
          <p:cNvPicPr>
            <a:picLocks noChangeAspect="1"/>
          </p:cNvPicPr>
          <p:nvPr/>
        </p:nvPicPr>
        <p:blipFill>
          <a:blip r:embed="rId4" cstate="print"/>
          <a:srcRect l="15350" r="33463"/>
          <a:stretch>
            <a:fillRect/>
          </a:stretch>
        </p:blipFill>
        <p:spPr>
          <a:xfrm rot="5400000">
            <a:off x="306984" y="1861368"/>
            <a:ext cx="4680520" cy="4215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pixabay.com/photo/2020/08/20/18/00/edge-5504232_12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" y="0"/>
            <a:ext cx="916164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«Собачка»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Содержимое 6" descr="IMG_20210125_16174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r="22821" b="18270"/>
          <a:stretch>
            <a:fillRect/>
          </a:stretch>
        </p:blipFill>
        <p:spPr>
          <a:xfrm>
            <a:off x="323528" y="1772816"/>
            <a:ext cx="4618856" cy="2254830"/>
          </a:xfrm>
        </p:spPr>
      </p:pic>
      <p:pic>
        <p:nvPicPr>
          <p:cNvPr id="8" name="Рисунок 7" descr="IMG_20210125_165017.jpg"/>
          <p:cNvPicPr>
            <a:picLocks noChangeAspect="1"/>
          </p:cNvPicPr>
          <p:nvPr/>
        </p:nvPicPr>
        <p:blipFill>
          <a:blip r:embed="rId4" cstate="print"/>
          <a:srcRect l="7476" r="32675"/>
          <a:stretch>
            <a:fillRect/>
          </a:stretch>
        </p:blipFill>
        <p:spPr>
          <a:xfrm>
            <a:off x="5076056" y="1340768"/>
            <a:ext cx="4067944" cy="3133414"/>
          </a:xfrm>
          <a:prstGeom prst="rect">
            <a:avLst/>
          </a:prstGeom>
        </p:spPr>
      </p:pic>
      <p:pic>
        <p:nvPicPr>
          <p:cNvPr id="9" name="Рисунок 8" descr="IMG_20210125_161637.jpg"/>
          <p:cNvPicPr>
            <a:picLocks noChangeAspect="1"/>
          </p:cNvPicPr>
          <p:nvPr/>
        </p:nvPicPr>
        <p:blipFill>
          <a:blip r:embed="rId5" cstate="print"/>
          <a:srcRect t="19357" b="3079"/>
          <a:stretch>
            <a:fillRect/>
          </a:stretch>
        </p:blipFill>
        <p:spPr>
          <a:xfrm>
            <a:off x="323528" y="4005064"/>
            <a:ext cx="6444208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pixabay.com/photo/2020/08/20/18/00/edge-5504232_12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" y="0"/>
            <a:ext cx="916164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«Бабочка»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IMG_20201022_16292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3058" r="29901"/>
          <a:stretch>
            <a:fillRect/>
          </a:stretch>
        </p:blipFill>
        <p:spPr>
          <a:xfrm rot="5400000">
            <a:off x="484354" y="2620101"/>
            <a:ext cx="4502883" cy="3096344"/>
          </a:xfrm>
        </p:spPr>
      </p:pic>
      <p:pic>
        <p:nvPicPr>
          <p:cNvPr id="6" name="Рисунок 5" descr="IMG_20210112_093942.jpg"/>
          <p:cNvPicPr>
            <a:picLocks noChangeAspect="1"/>
          </p:cNvPicPr>
          <p:nvPr/>
        </p:nvPicPr>
        <p:blipFill>
          <a:blip r:embed="rId4" cstate="print"/>
          <a:srcRect r="29525"/>
          <a:stretch>
            <a:fillRect/>
          </a:stretch>
        </p:blipFill>
        <p:spPr>
          <a:xfrm rot="5400000">
            <a:off x="3906189" y="2510635"/>
            <a:ext cx="4682909" cy="3063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127</Words>
  <Application>Microsoft Office PowerPoint</Application>
  <PresentationFormat>Экран (4:3)</PresentationFormat>
  <Paragraphs>37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Отчет  клуб по интересам «Бумажные фантазии»</vt:lpstr>
      <vt:lpstr>Что такое оригами?</vt:lpstr>
      <vt:lpstr>Чем полезно оригами?</vt:lpstr>
      <vt:lpstr>Задачи:</vt:lpstr>
      <vt:lpstr>Слайд 5</vt:lpstr>
      <vt:lpstr>Слайд 6</vt:lpstr>
      <vt:lpstr>Знакомство с оригами</vt:lpstr>
      <vt:lpstr>«Собачка»</vt:lpstr>
      <vt:lpstr>«Бабочка»</vt:lpstr>
      <vt:lpstr>«Осенний ковер»</vt:lpstr>
      <vt:lpstr>«Елочная игрушка»</vt:lpstr>
      <vt:lpstr>«Снеговик»</vt:lpstr>
      <vt:lpstr>«Звоночек для козлика»</vt:lpstr>
      <vt:lpstr>«Аквариумные рыбки»</vt:lpstr>
      <vt:lpstr>«Цветок для мамы»</vt:lpstr>
      <vt:lpstr>«Кораблик»</vt:lpstr>
      <vt:lpstr>«Бабочка»</vt:lpstr>
      <vt:lpstr>Слайд 18</vt:lpstr>
      <vt:lpstr>Слайд 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 клуб по интересам «Бумажные фантазии»</dc:title>
  <dc:creator>Жанна</dc:creator>
  <cp:lastModifiedBy>Жанна</cp:lastModifiedBy>
  <cp:revision>8</cp:revision>
  <dcterms:created xsi:type="dcterms:W3CDTF">2021-05-28T10:57:17Z</dcterms:created>
  <dcterms:modified xsi:type="dcterms:W3CDTF">2021-05-28T12:12:40Z</dcterms:modified>
</cp:coreProperties>
</file>