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4" r:id="rId13"/>
    <p:sldId id="264" r:id="rId14"/>
    <p:sldId id="265" r:id="rId15"/>
    <p:sldId id="272" r:id="rId16"/>
    <p:sldId id="273" r:id="rId17"/>
    <p:sldId id="275" r:id="rId18"/>
    <p:sldId id="266" r:id="rId19"/>
    <p:sldId id="267" r:id="rId20"/>
    <p:sldId id="268" r:id="rId21"/>
    <p:sldId id="269" r:id="rId22"/>
    <p:sldId id="270" r:id="rId23"/>
    <p:sldId id="271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836712"/>
            <a:ext cx="7772400" cy="1152128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казенное дошкольное образовательное учреждение « Детский сад № 3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п.Теплое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</a:t>
            </a:r>
          </a:p>
          <a:p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луб по интересам «Умелые ручки»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508518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Выполнил : воспитатель 2 младшей группы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Фетисова Жанна Юрьевна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29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детей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68" y="1556792"/>
            <a:ext cx="2543175" cy="45148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59" y="2276872"/>
            <a:ext cx="4302775" cy="24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5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413">
            <a:off x="2181340" y="1587422"/>
            <a:ext cx="5107345" cy="35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57102"/>
            <a:ext cx="4968552" cy="33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9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34" y="1052736"/>
            <a:ext cx="545652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" y="0"/>
            <a:ext cx="911896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88840"/>
            <a:ext cx="472987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80728"/>
            <a:ext cx="25431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7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2157413"/>
            <a:ext cx="4511675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98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252520" cy="6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477855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81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4"/>
            <a:ext cx="9144000" cy="684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65456"/>
            <a:ext cx="5184576" cy="38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83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" y="-28809"/>
            <a:ext cx="9134191" cy="688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24744"/>
            <a:ext cx="340713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9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 программы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клуба по интересам: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условий для развития личности, способной к творчеству и самореализации через воплощение в художественной работе собственных неповторимых черт и индивидуальности. Техники, применяемые в кружковой работе, доступны детям дошкольного возраста и при необходимости проходят адаптацию.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198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40"/>
            <a:ext cx="9144000" cy="687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489654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91622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508856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41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78" y="1484784"/>
            <a:ext cx="5796984" cy="316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41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4788"/>
            <a:ext cx="9753600" cy="726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59"/>
            <a:ext cx="7970649" cy="367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123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2150" y="2967335"/>
            <a:ext cx="7359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Спасибо за внимание!!!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09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Образовательные: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-познакомить с нетрадиционными изобразительными техниками рисования (пальчиками – ладошками, методом тычка, ватными палочками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-формировать произвольные координированные движения пальцев рук, глаз;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-формировать практические умения и навыки;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-обучать различным навыкам работы с бумагой, пластилином, крупами, вата.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-формировать умение воплощать свои идеи в художественный образ.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Развивающие: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-развивать мелкую моторику пальцев, кистей рук;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-совершенствовать движений рук;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-развивать познавательные психические процессы: произвольное внимание, логическое мышление, зрительное и слуховое восприятие, память;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-развивать речь 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211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77152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Воспитательные: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-воспитывать нравственные качества по отношению к окружающим (доброжелательность, чувство товарищества и т. д.);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-воспитывать и развивать художественный вкус;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-воспитывать усидчивость, целенаправленность;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-воспитывать умение организовать свое рабочее место и убрать его.</a:t>
            </a:r>
          </a:p>
          <a:p>
            <a:pPr marL="0" indent="0">
              <a:buNone/>
            </a:pP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36844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548680"/>
            <a:ext cx="8075240" cy="55774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Клуб по интересам  «Умелые ручки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направлен на развитие и укрепление мелкой моторики рук у детей 3-4 лет. На начальном этапе жизни именно мелкая моторика отражает то, как развивается ребенок, свидетельствует о его интеллектуальных способностях. Дети с плохо развитой ручной моторикой неловко держат ложку, карандаш, не могут застегивать пуговицы, шнуровать ботинки. Им бывает трудно собрать рассыпавшие детали конструктора, работать 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пазлами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счетными палочками, мозаикой. </a:t>
            </a:r>
          </a:p>
        </p:txBody>
      </p:sp>
    </p:spTree>
    <p:extLst>
      <p:ext uri="{BB962C8B-B14F-4D97-AF65-F5344CB8AC3E}">
        <p14:creationId xmlns:p14="http://schemas.microsoft.com/office/powerpoint/2010/main" val="362492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В ходе реализации программы дети познакомятся со следующими нетрадиционными художественными техниками:</a:t>
            </a:r>
          </a:p>
          <a:p>
            <a:pPr marL="0" indent="0">
              <a:buNone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	-Рисование пальчиками: ребенок опускает в пальчиковую краску пальчик и наносит точки, пятнышки на бумагу. На каждый пальчик набирается краска разного цвета. После работы пальчики вытираются салфеткой, затем краска смывается.</a:t>
            </a:r>
          </a:p>
          <a:p>
            <a:pPr marL="0" indent="0">
              <a:buNone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	-Рисование ладошкой: ребенок опускает в пальчиковую краску ладошку делает отпечаток на бумаге. Рисуют и правой и левой руками, окрашенными разными цветами. После работы руки вытираются салфеткой, затем краска смывается.</a:t>
            </a:r>
          </a:p>
          <a:p>
            <a:pPr marL="0" indent="0">
              <a:buNone/>
            </a:pP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9061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Тычок жесткой полусухой кистью: ребенок опускает в гуашь кисть и ударяет ею по бумаге, держа вертикально. При работе кисть в воду не опускается. Таким образом, заполняется весь лист, контур или шаблон. Получается имитация фактурности пушистой или колючей поверхности.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-Оттиск печатками из картофеля: ребенок прижимает печатку к штемпельной подушке с краской и наносит оттиск на бумагу. Для получения другого цвета меняются и мисочка и печатка.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08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-Скатывание бумаги: ребенок мнет в руках бумагу, пока она не станет мягкой. Затем скатывает из неё шарик. Размеры его могут быть различными: от маленького (ягодка) до большого (облачко, ком снеговика). После этого бумажный комочек опускается в клей и приклеивается на основу.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-Рисование манкой и гречкой: ребенок рисует клеем по заранее нанесенному рисунку. Не давая клею засохнуть, насыпает на клей манку (гречку) (по рисунку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59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Пластиллинография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ребенок закрепляет кусочки пластилина на картон способом сплющивания.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Тестопластика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ребенок работая с тестом использует различные приёмы: скатывание, раскатывание, сплющивание, вдавливание, оттягивание,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прищипывание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т. д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430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376</Words>
  <Application>Microsoft Office PowerPoint</Application>
  <PresentationFormat>Экран (4:3)</PresentationFormat>
  <Paragraphs>37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казенное дошкольное образовательное учреждение « Детский сад № 3 п.Теплое»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Работы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</dc:title>
  <dc:creator>Жанна</dc:creator>
  <cp:lastModifiedBy>Жанна</cp:lastModifiedBy>
  <cp:revision>8</cp:revision>
  <dcterms:created xsi:type="dcterms:W3CDTF">2020-04-26T10:02:50Z</dcterms:created>
  <dcterms:modified xsi:type="dcterms:W3CDTF">2020-04-26T12:33:01Z</dcterms:modified>
</cp:coreProperties>
</file>