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2" r:id="rId5"/>
    <p:sldId id="263" r:id="rId6"/>
    <p:sldId id="259" r:id="rId7"/>
    <p:sldId id="260" r:id="rId8"/>
    <p:sldId id="25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3212976"/>
            <a:ext cx="6768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Консультация для родителей «Как учить стихотворение?»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39952" y="5589240"/>
            <a:ext cx="43924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Выполнил: учитель-логопед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Фетисова Жанна Юрьевна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9592" y="332656"/>
            <a:ext cx="7632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Муниципальное казенное дошкольное образовательное учреждение «Детский сад №3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п.Теплое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604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692696"/>
            <a:ext cx="806489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Вряд ли кто-то из педагогов и родителей не понимает, что учить стихи с детьми надо. Это отлично развивает память, расширяет кругозор, учит восприятию такого жанра, как поэзия и формирует культурный уровень ребенка.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      Одни дети лучше запоминают стихи на слух, другим обязательно нужно несколько раз прочитать их самим, третьим необходимо ходить по комнате в ритм стихотворения, а четвертым - напротив нужна абсолютная неподвижность.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      Независимо от методов заучивания стихотворений, следует соблюдать основные правила.</a:t>
            </a:r>
          </a:p>
        </p:txBody>
      </p:sp>
    </p:spTree>
    <p:extLst>
      <p:ext uri="{BB962C8B-B14F-4D97-AF65-F5344CB8AC3E}">
        <p14:creationId xmlns:p14="http://schemas.microsoft.com/office/powerpoint/2010/main" val="739396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75436" y="875625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Как учить стихотворение?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3388" y="1700808"/>
            <a:ext cx="84249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Первый этап </a:t>
            </a: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Ребенку читают стихотворение выразительно, а затем рассказывают о содержании и объясняют непонятные слова.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Содержание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стихотворения должно быть выбрано соответственно возрасту.  Чем меньше ребенок, тем больше глаголов-движений и меньше эпитетов-прилагательных должно быть в тексте.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Второй этап 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ребенком беседуют по содержанию стихотворения: например, о том, кто главный герой, что произошло, кого встретил, что сказал, какой герой. Всё это надо для того, чтобы у ребенка сложилась целостная картина восприятия данного стихотворения.</a:t>
            </a:r>
          </a:p>
        </p:txBody>
      </p:sp>
    </p:spTree>
    <p:extLst>
      <p:ext uri="{BB962C8B-B14F-4D97-AF65-F5344CB8AC3E}">
        <p14:creationId xmlns:p14="http://schemas.microsoft.com/office/powerpoint/2010/main" val="558627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548680"/>
            <a:ext cx="799288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Третий этап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Дать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ребенку такую установку: сейчас я буду читать, а ты слушай внимательно и запоминай.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Каждое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новое стихотворение взрослый прочитывает 2-3 раза в медленном темпе. 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После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этого отдельно читается каждая строчка стихотворения, а ребенок повторяет.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Четвертый этап 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Ребенок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рассказывает с небольшой помощью взрослого.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Расскажи мне, что запомнил, а я буду тебе помогать» и подсказывать первое слово в строке.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Пятый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этап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Через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некоторое время или на следующий день повторить еще  раз стихотворение (прочитать и ребенок рассказывает) и очень эмоционально выразить ребенку своё восхищение: «Боялся, а как выразительно рассказал! Горжусь тобой!»</a:t>
            </a:r>
          </a:p>
        </p:txBody>
      </p:sp>
    </p:spTree>
    <p:extLst>
      <p:ext uri="{BB962C8B-B14F-4D97-AF65-F5344CB8AC3E}">
        <p14:creationId xmlns:p14="http://schemas.microsoft.com/office/powerpoint/2010/main" val="1671146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1009" y="404664"/>
            <a:ext cx="8280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Что еще влияет на быстроту запоминания стихотворения?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3528" y="1412776"/>
            <a:ext cx="820891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Объем. 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Если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текст большой по объему, это сразу же пугает ребенка. Для детей 3-4 лет нормальный объем – это 2-3 четверостишья.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старших дошкольников - 3-5 четверостиший.</a:t>
            </a:r>
          </a:p>
          <a:p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Значимость. 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Если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ребенок понимает, для чего ему надо выучить стихотворение, он осознаннее и быстрее справиться с задачей. Это может быть подарком для кого-то: мамы, бабушки, Деда Мороза.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Только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 семь-восемь лет мы  будем нацеливать ребенка на то, что знать стихи наизусть нужно и для себя.</a:t>
            </a:r>
          </a:p>
          <a:p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Время.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Уже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давно замечено, что заучивание стихов перед сном облегчает их запоминание.</a:t>
            </a:r>
          </a:p>
        </p:txBody>
      </p:sp>
    </p:spTree>
    <p:extLst>
      <p:ext uri="{BB962C8B-B14F-4D97-AF65-F5344CB8AC3E}">
        <p14:creationId xmlns:p14="http://schemas.microsoft.com/office/powerpoint/2010/main" val="3517688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980728"/>
            <a:ext cx="813690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Ритмичность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Хорошо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запоминаются стихотворения, которые построены на четком ритмичном повторении.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Делайте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 ребенком движения под ритм стихотворения. Тут подойдут шаги, плавные движения руками, качание туловищем и так далее.</a:t>
            </a:r>
          </a:p>
          <a:p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Повторяемость.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Логопеды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советуют читать как можно больше рифмованных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потешек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стишков, загадок и сказок.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Перечитывайте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их много раз — не бойтесь, что это надоест ребенку. Со временем слова сами по себе запоминаются, а память ребенка уже натренирована воспринимать и запоминать рифмы; ему это становится привычным и понятным.</a:t>
            </a:r>
          </a:p>
        </p:txBody>
      </p:sp>
    </p:spTree>
    <p:extLst>
      <p:ext uri="{BB962C8B-B14F-4D97-AF65-F5344CB8AC3E}">
        <p14:creationId xmlns:p14="http://schemas.microsoft.com/office/powerpoint/2010/main" val="1933202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548680"/>
            <a:ext cx="842493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Эмоциональность.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Заучивать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стихотворение следует эмоционально и с выражением, - такова детская природа! В противном случае, оно будет лишено для ребенка смысла. Следует избегать коллективного     заучивания, которое невольно превращается в монотонное «Та-та, та-та, та-та, та-та...»  </a:t>
            </a:r>
          </a:p>
          <a:p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Соответствие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темпераменту.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Шалунам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лучше предлагать для запоминания стихи ритмичные, веселые, такие, под которые можно  двигаться. Деткам спокойным - размеренные, плавные.  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Иллюстрации.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Есть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дети, которым иллюстрации помогают запомнить стихотворение, других они отвлекают. В таком случае лучше сначала рассмотреть картинку, а потом учить стихотворение, закрыв картинку.</a:t>
            </a:r>
          </a:p>
        </p:txBody>
      </p:sp>
    </p:spTree>
    <p:extLst>
      <p:ext uri="{BB962C8B-B14F-4D97-AF65-F5344CB8AC3E}">
        <p14:creationId xmlns:p14="http://schemas.microsoft.com/office/powerpoint/2010/main" val="2670225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772816"/>
            <a:ext cx="79208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Возможно, вы будете пользоваться несколькими методами или сочетать один с другим. Главное - результат: легкий и приносящий радость от общения с поэзией процесс заучивания стихотворений.</a:t>
            </a:r>
          </a:p>
        </p:txBody>
      </p:sp>
    </p:spTree>
    <p:extLst>
      <p:ext uri="{BB962C8B-B14F-4D97-AF65-F5344CB8AC3E}">
        <p14:creationId xmlns:p14="http://schemas.microsoft.com/office/powerpoint/2010/main" val="12111057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11</TotalTime>
  <Words>644</Words>
  <Application>Microsoft Office PowerPoint</Application>
  <PresentationFormat>Экран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Аптека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Жанна</dc:creator>
  <cp:lastModifiedBy>Жанна</cp:lastModifiedBy>
  <cp:revision>2</cp:revision>
  <dcterms:created xsi:type="dcterms:W3CDTF">2020-06-02T11:24:00Z</dcterms:created>
  <dcterms:modified xsi:type="dcterms:W3CDTF">2020-06-02T11:46:07Z</dcterms:modified>
</cp:coreProperties>
</file>