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Игры для развития словаря дошкольников.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725144"/>
            <a:ext cx="6400800" cy="17526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Выполнил: воспитатель 2 младшей группы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Фетисова Жанна Юрьевна</a:t>
            </a:r>
            <a:endParaRPr lang="ru-RU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1600" y="836712"/>
            <a:ext cx="7056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Муниципальное казенное дошкольное образовательное учреждение «Детский сад №3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п.Теплое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415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0"/>
            <a:ext cx="712879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82535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0"/>
            <a:ext cx="748883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8539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350"/>
            <a:ext cx="7488832" cy="685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6787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0"/>
            <a:ext cx="7416824" cy="683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4594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0"/>
            <a:ext cx="712879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1878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5" y="22756"/>
            <a:ext cx="7344816" cy="6835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58993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0"/>
            <a:ext cx="7128792" cy="683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92231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32992" y="2967335"/>
            <a:ext cx="8478027" cy="923330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внимание!!!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18370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</Words>
  <Application>Microsoft Office PowerPoint</Application>
  <PresentationFormat>Экран (4:3)</PresentationFormat>
  <Paragraphs>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Игры для развития словаря дошкольников.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Игры для развития словаря дошкольников.</dc:title>
  <dc:creator>Жанна</dc:creator>
  <cp:lastModifiedBy>Жанна</cp:lastModifiedBy>
  <cp:revision>1</cp:revision>
  <dcterms:created xsi:type="dcterms:W3CDTF">2020-05-24T14:57:16Z</dcterms:created>
  <dcterms:modified xsi:type="dcterms:W3CDTF">2020-05-24T15:06:24Z</dcterms:modified>
</cp:coreProperties>
</file>