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Игры для развития словаря дошкольников.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Выполнил: воспитатель 2 младшей группы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83671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№3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1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1287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25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4888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53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0"/>
            <a:ext cx="7488832" cy="68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78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416824" cy="68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59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1287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87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2756"/>
            <a:ext cx="7344816" cy="683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89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128792" cy="68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22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992" y="2967335"/>
            <a:ext cx="8478027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37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Игры для развития словаря дошкольников.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развития словаря дошкольников.</dc:title>
  <dc:creator>Жанна</dc:creator>
  <cp:lastModifiedBy>Жанна</cp:lastModifiedBy>
  <cp:revision>1</cp:revision>
  <dcterms:created xsi:type="dcterms:W3CDTF">2020-05-24T14:57:16Z</dcterms:created>
  <dcterms:modified xsi:type="dcterms:W3CDTF">2020-05-24T15:06:24Z</dcterms:modified>
</cp:coreProperties>
</file>