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2" r:id="rId9"/>
    <p:sldId id="265" r:id="rId10"/>
    <p:sldId id="264" r:id="rId11"/>
    <p:sldId id="263" r:id="rId12"/>
    <p:sldId id="268" r:id="rId13"/>
    <p:sldId id="269" r:id="rId14"/>
    <p:sldId id="272" r:id="rId15"/>
    <p:sldId id="271" r:id="rId16"/>
    <p:sldId id="270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«Воскресное чаепитие»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Подготовили: воспитатели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средней 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Фетисова Жанна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Юрьевна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Кузнецова Алла Алексеевна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76470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«Детский сад №3 п.Теплое»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sun9-47.userapi.com/impf/xr6OgGhg8QC91xqypwMvUgNp2bB2ihjUnufS9g/bJB37mABC5c.jpg?size=1183x665&amp;quality=96&amp;sign=5eaea01410d6e94be6c153328bdf363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94210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sun9-61.userapi.com/impf/n2KI8_ti5FkWC982KC4NrefeThgslGXqJ1pX0Q/LahPGYn_2-Q.jpg?size=810x1080&amp;quality=96&amp;sign=56a27fa19a986fe776e48c07f3310c9d&amp;type=album"/>
          <p:cNvPicPr>
            <a:picLocks noChangeAspect="1" noChangeArrowheads="1"/>
          </p:cNvPicPr>
          <p:nvPr/>
        </p:nvPicPr>
        <p:blipFill>
          <a:blip r:embed="rId3" cstate="print"/>
          <a:srcRect t="5747"/>
          <a:stretch>
            <a:fillRect/>
          </a:stretch>
        </p:blipFill>
        <p:spPr bwMode="auto">
          <a:xfrm>
            <a:off x="2123728" y="404664"/>
            <a:ext cx="469852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sun9-66.userapi.com/impf/uBOcCGyW2TAJUGp2GOm2nd-V9VGCB1jfBDv4nA/M_v093-gUUE.jpg?size=810x1080&amp;quality=96&amp;sign=d4bb7efe150b66fafa6ff75186d6ed9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437448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sun9-57.userapi.com/impf/tayE6afyR9KByThnD-N1dD8J7Q0YJwSSp8u4DA/8D0aHEi1Lr8.jpg?size=810x1080&amp;quality=96&amp;sign=2bd6bdfb29e4bea4433ac6aaa8bdce48&amp;type=album"/>
          <p:cNvPicPr>
            <a:picLocks noChangeAspect="1" noChangeArrowheads="1"/>
          </p:cNvPicPr>
          <p:nvPr/>
        </p:nvPicPr>
        <p:blipFill>
          <a:blip r:embed="rId3" cstate="print"/>
          <a:srcRect t="22055" b="14601"/>
          <a:stretch>
            <a:fillRect/>
          </a:stretch>
        </p:blipFill>
        <p:spPr bwMode="auto">
          <a:xfrm>
            <a:off x="1259632" y="836712"/>
            <a:ext cx="6984776" cy="5298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sun9-48.userapi.com/impf/78ny5_UL_ffo0tDx2Uif8lGfctS2FusmUBYx3Q/KaHUBXE4DDw.jpg?size=803x1080&amp;quality=96&amp;sign=7de1ffbf30bed4a1c038fdf0ef298da9&amp;type=album"/>
          <p:cNvPicPr>
            <a:picLocks noChangeAspect="1" noChangeArrowheads="1"/>
          </p:cNvPicPr>
          <p:nvPr/>
        </p:nvPicPr>
        <p:blipFill>
          <a:blip r:embed="rId3" cstate="print"/>
          <a:srcRect t="16383" b="8724"/>
          <a:stretch>
            <a:fillRect/>
          </a:stretch>
        </p:blipFill>
        <p:spPr bwMode="auto">
          <a:xfrm>
            <a:off x="1835696" y="548680"/>
            <a:ext cx="564753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s://sun9-67.userapi.com/impf/otxT2VroPrKvTc5ldRAalWrFUR4999qzvKNX7g/r7hKL97qb18.jpg?size=1280x622&amp;quality=96&amp;sign=ee5644d2eaac29672b6e405167ffbe0d&amp;type=album"/>
          <p:cNvPicPr>
            <a:picLocks noChangeAspect="1" noChangeArrowheads="1"/>
          </p:cNvPicPr>
          <p:nvPr/>
        </p:nvPicPr>
        <p:blipFill>
          <a:blip r:embed="rId3" cstate="print"/>
          <a:srcRect l="17718" t="4399" r="24992"/>
          <a:stretch>
            <a:fillRect/>
          </a:stretch>
        </p:blipFill>
        <p:spPr bwMode="auto">
          <a:xfrm>
            <a:off x="1115616" y="548680"/>
            <a:ext cx="6963147" cy="564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900igr.net/up/datas/137247/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28091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 чая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История чая берет начало более 5000лет назад в Древнем Китае. Согласно легенде, император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Шэнь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Нун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 мудрым и просвещенным правителем. Один из дальновидных указов императора требовал, чтобы вся питьевая вода предварительно кипятилась, чтобы от нее нельзя было заразиться. И вот однажды, летним днем, во время посещения отделенного региона государства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Шэнь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Нун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его свита остановилась на отдых.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 чая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соответствии с указом, слуги стали кипятить воду для питья. Сухие листья с ближайшего кустарника упали в кипящую воду, отчего вода стала коричневой.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Будучи любознательным император заинтересовался получены результатом и выпил немного получившейся жидкости.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Шэнь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Нун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нашел напиток освежающим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приятным.Так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появился чай, согласно легенде.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 чая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России чай появился уже позже в 17веке. Монгольский хан вручил пакеты с чаем русскому послу в качестве подарка русскому царю. Чай царю понравился. Вначале его использовали как лекарство.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Беднякам чай был недоступен, так как стоил очень дорого. Только позже чай становится доступен всем. И в каждой семье любили по чаёвничать.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Сейчас чай можно найти в каждом доме. Вот и мы своей большое дружной семьей собрались воскресным вечером за чашечкой чая.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Кружка горячего ароматного чая таит в себе маленькое волшебство – она способна согреть, унять волнение, вылечить простуду и расположить к приятной беседе. Семейное чаепитие – это способ сделаться еще ближе и роднее друг другу, разделить вместе радости и печали, почувствовать себя единым целым и выразить свою любовь во вкусе и аромате старинного напитка.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sun9-53.userapi.com/impf/w8dhN3X1hoyWeCgeHkLNr4SzTGm1oq3zmKdVMw/Plm7_0Tlz-E.jpg?size=1280x958&amp;quality=96&amp;sign=97d68c6922b1c3c6b9c910e7e2a3d3a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08912" cy="587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sun9-32.userapi.com/impf/qcoxvJuM6l1a4XetQSjIhmV63glUfI4FGGj80Q/W2kuJ8HbUUc.jpg?size=810x1080&amp;quality=96&amp;sign=a0d839119a764ee626bd0d914ceaaed6&amp;type=album"/>
          <p:cNvPicPr>
            <a:picLocks noChangeAspect="1" noChangeArrowheads="1"/>
          </p:cNvPicPr>
          <p:nvPr/>
        </p:nvPicPr>
        <p:blipFill>
          <a:blip r:embed="rId3" cstate="print"/>
          <a:srcRect t="18750" b="6250"/>
          <a:stretch>
            <a:fillRect/>
          </a:stretch>
        </p:blipFill>
        <p:spPr bwMode="auto">
          <a:xfrm>
            <a:off x="1835696" y="764704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sun9-24.userapi.com/impf/MTzG1If5RxQLdzDiteXoqU3NBdFykUXyC8Vtyw/IhfIqwLA5u8.jpg?size=1280x1083&amp;quality=96&amp;sign=b8ff5101d5bd13a0fcba3624cfe9173b&amp;type=album"/>
          <p:cNvPicPr>
            <a:picLocks noChangeAspect="1" noChangeArrowheads="1"/>
          </p:cNvPicPr>
          <p:nvPr/>
        </p:nvPicPr>
        <p:blipFill>
          <a:blip r:embed="rId3" cstate="print"/>
          <a:srcRect l="6935" r="2907"/>
          <a:stretch>
            <a:fillRect/>
          </a:stretch>
        </p:blipFill>
        <p:spPr bwMode="auto">
          <a:xfrm>
            <a:off x="1835696" y="620688"/>
            <a:ext cx="5904656" cy="5541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a4/000e00db-ad55454a/hello_html_19a4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sun9-51.userapi.com/impf/OOO_Me94cFz7GZiNPZSGn80f6jj04atwTonL_Q/kgJS0Npy49I.jpg?size=826x1080&amp;quality=96&amp;sign=2d41b46a552a8f7d3e5619517af77b0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6672"/>
            <a:ext cx="4320480" cy="564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«Воскресное чаепитие» </vt:lpstr>
      <vt:lpstr>История чая</vt:lpstr>
      <vt:lpstr>История чая</vt:lpstr>
      <vt:lpstr>История чая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«Воскресное чаепитие» </dc:title>
  <dc:creator>Жанна</dc:creator>
  <cp:lastModifiedBy>Жанна</cp:lastModifiedBy>
  <cp:revision>9</cp:revision>
  <dcterms:created xsi:type="dcterms:W3CDTF">2021-04-04T13:21:38Z</dcterms:created>
  <dcterms:modified xsi:type="dcterms:W3CDTF">2021-04-11T11:11:42Z</dcterms:modified>
</cp:coreProperties>
</file>