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2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5A2A9-221A-4984-9F9A-E92EF90470A4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88E936-0F3C-4FFD-90A4-76740FB604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5A2A9-221A-4984-9F9A-E92EF90470A4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88E936-0F3C-4FFD-90A4-76740FB60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5A2A9-221A-4984-9F9A-E92EF90470A4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88E936-0F3C-4FFD-90A4-76740FB60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5A2A9-221A-4984-9F9A-E92EF90470A4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88E936-0F3C-4FFD-90A4-76740FB60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5A2A9-221A-4984-9F9A-E92EF90470A4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88E936-0F3C-4FFD-90A4-76740FB604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5A2A9-221A-4984-9F9A-E92EF90470A4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88E936-0F3C-4FFD-90A4-76740FB60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5A2A9-221A-4984-9F9A-E92EF90470A4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88E936-0F3C-4FFD-90A4-76740FB60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5A2A9-221A-4984-9F9A-E92EF90470A4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88E936-0F3C-4FFD-90A4-76740FB60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5A2A9-221A-4984-9F9A-E92EF90470A4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88E936-0F3C-4FFD-90A4-76740FB604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5A2A9-221A-4984-9F9A-E92EF90470A4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88E936-0F3C-4FFD-90A4-76740FB60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5A2A9-221A-4984-9F9A-E92EF90470A4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88E936-0F3C-4FFD-90A4-76740FB604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AA5A2A9-221A-4984-9F9A-E92EF90470A4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D88E936-0F3C-4FFD-90A4-76740FB604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8896" y="1207200"/>
            <a:ext cx="7220555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стенгазеты,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посвященной Международному дню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Земли.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40" y="5918010"/>
            <a:ext cx="6143668" cy="76470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50271C"/>
                </a:solidFill>
                <a:latin typeface="Times New Roman" pitchFamily="18" charset="0"/>
                <a:cs typeface="Times New Roman" pitchFamily="18" charset="0"/>
              </a:rPr>
              <a:t>Выполнил воспитатель 1 младшей  группы: </a:t>
            </a:r>
          </a:p>
          <a:p>
            <a:pPr algn="ctr"/>
            <a:r>
              <a:rPr lang="ru-RU" sz="2000" b="1" dirty="0" smtClean="0">
                <a:solidFill>
                  <a:srgbClr val="50271C"/>
                </a:solidFill>
                <a:latin typeface="Times New Roman" pitchFamily="18" charset="0"/>
                <a:cs typeface="Times New Roman" pitchFamily="18" charset="0"/>
              </a:rPr>
              <a:t> Галицкая Е. В.</a:t>
            </a:r>
          </a:p>
          <a:p>
            <a:pPr algn="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35716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50271C"/>
                </a:solidFill>
                <a:latin typeface="Times New Roman" pitchFamily="18" charset="0"/>
                <a:cs typeface="Times New Roman" pitchFamily="18" charset="0"/>
              </a:rPr>
              <a:t>МКДОУ «Детский сад №3 п. Теплое»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370" r="8307"/>
          <a:stretch/>
        </p:blipFill>
        <p:spPr>
          <a:xfrm>
            <a:off x="3059832" y="2630947"/>
            <a:ext cx="3312368" cy="29788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4841" y="404664"/>
            <a:ext cx="63579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овлечь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 совместную в творческую деятельность. Вызвать положительные эмоции от результатов коллективного труда.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98087" y="2276872"/>
            <a:ext cx="66247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детям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празднике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«Международный день Земли».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представления о доступных детскому пониманию представителях животного и растительного мира.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способности детей, интерес к изобразительной деятельности, технические навыки работы с изобразительными материалами, мелкую моторику рук, аккуратность.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дружелюбие, бережное отношение к природе,  культуру общения.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7765" y="18853"/>
            <a:ext cx="5040560" cy="64807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Подготовительный этап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779" y="4268343"/>
            <a:ext cx="2795280" cy="208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8021" y="4392760"/>
            <a:ext cx="1944216" cy="18249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268343"/>
            <a:ext cx="2664297" cy="20737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9" y="874455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предварительной к основному этапу деятельности детей работы я побеседовала с малышами о жизни животных и растений, мы рассматривали иллюстрации, презентации, читали художественную литературу, играли в тематические дидактические и подвижные  игры.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Далее я подготовила плакат с изображением нашей планеты, вокруг которой изобразила радугу; в технике оригами выполнила фигурки разных животных; вырезала силуэты деревьев; на листе формата А4  набрала текст,  оформила его в форме домика.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226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536504" cy="64807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Ход основной работы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467618" y="836712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следующем этапе работы я рассказала детям о празднике «Международный день Земли» и предложила принять участие в изготовлении стенгазеты, посвященной этому празднику.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620" y="3645024"/>
            <a:ext cx="3708412" cy="26567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9" y="3645024"/>
            <a:ext cx="3768192" cy="265674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67618" y="2064715"/>
            <a:ext cx="73528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 </a:t>
            </a:r>
            <a:r>
              <a:rPr lang="ru-RU" sz="2000" dirty="0" smtClean="0"/>
              <a:t>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удовольствием приняли мое предложение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Дети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приклеили на подготовленный фон силуэты деревьев и прикрепили к ним вылепленные из пластилина стволы деревьев.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7172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42" y="188665"/>
            <a:ext cx="3958729" cy="29523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3" y="188665"/>
            <a:ext cx="4178175" cy="2952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59" y="3356992"/>
            <a:ext cx="3958729" cy="3024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3" y="3356992"/>
            <a:ext cx="417817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10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29284"/>
            <a:ext cx="4104456" cy="56239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Заключительный этап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152128" y="717919"/>
            <a:ext cx="7848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всех элементов. В  центре вырезанной по краю радуги работы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приклеила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подготовленный домик. В лес и море мы «поселили» зайчиков, лисичек, рыбок, птичек и бабочек. Вот такая стенгазета у нас получилась.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191" r="3487"/>
          <a:stretch/>
        </p:blipFill>
        <p:spPr>
          <a:xfrm>
            <a:off x="2339752" y="2204864"/>
            <a:ext cx="5184576" cy="441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5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16632"/>
            <a:ext cx="5904656" cy="4032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4247926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результате проделанной работы дети получили представления о среде обитания доступных их пониманию животных, о том, что все живые существа должны жить в мире и согласии, а так же приобрели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авыки изготовления коллективной творческой работы.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Теперь наш уголок природы украшает вот такая, изготовленная с помощью детей красота, которую они с удовольствием и радостью рассматривают, вспоминая о своем участии в ее изготовлении.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541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615</TotalTime>
  <Words>351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Corbel</vt:lpstr>
      <vt:lpstr>Gill Sans MT</vt:lpstr>
      <vt:lpstr>Times New Roman</vt:lpstr>
      <vt:lpstr>Verdana</vt:lpstr>
      <vt:lpstr>Wingdings 2</vt:lpstr>
      <vt:lpstr>Солнцестояние</vt:lpstr>
      <vt:lpstr>Оформление стенгазеты, посвященной Международному дню Земли.</vt:lpstr>
      <vt:lpstr>Презентация PowerPoint</vt:lpstr>
      <vt:lpstr>Подготовительный этап</vt:lpstr>
      <vt:lpstr>Ход основной работы</vt:lpstr>
      <vt:lpstr>Презентация PowerPoint</vt:lpstr>
      <vt:lpstr>Заключительный этап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 сад №3</dc:creator>
  <cp:lastModifiedBy>Customer</cp:lastModifiedBy>
  <cp:revision>97</cp:revision>
  <dcterms:created xsi:type="dcterms:W3CDTF">2021-03-22T04:34:33Z</dcterms:created>
  <dcterms:modified xsi:type="dcterms:W3CDTF">2021-10-04T15:32:09Z</dcterms:modified>
</cp:coreProperties>
</file>