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9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587" autoAdjust="0"/>
  </p:normalViewPr>
  <p:slideViewPr>
    <p:cSldViewPr snapToGrid="0">
      <p:cViewPr varScale="1">
        <p:scale>
          <a:sx n="63" d="100"/>
          <a:sy n="63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44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7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549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6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65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30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7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0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62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5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2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5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2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47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6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4373" y="2123556"/>
            <a:ext cx="7766936" cy="2531129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Отчет о работе клуба по интересам по художественно-экспериментальной деятельности  «Мир вокруг нас» в 1 младшей группе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5058" y="5638810"/>
            <a:ext cx="4878092" cy="8435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  <a:r>
              <a:rPr lang="ru-RU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младшей группы Галицкая Е. В. </a:t>
            </a:r>
            <a:endParaRPr lang="ru-RU" sz="20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5768" y="154546"/>
            <a:ext cx="838414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endParaRPr lang="ru-RU" altLang="ru-RU" sz="20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</a:t>
            </a:r>
            <a:r>
              <a:rPr lang="ru-RU" altLang="ru-RU" sz="2000" b="1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п.Теплое</a:t>
            </a:r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8236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112184"/>
            <a:ext cx="11292840" cy="132037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клуба:</a:t>
            </a:r>
            <a: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детского творчества путем освоения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изобразительных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ознакомления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явлениями и предметами окружающего нас мира.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120" y="1142998"/>
            <a:ext cx="11292839" cy="54406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Образовательные задачи: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предметах и явлениях ближайшего окружения детей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и нетрадиционных изобразительных средствах. Обогащать  сенсорный опыт  детей.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технические навыки работы с разнообразными изобразительными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Развивающие задачи: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познавательный интерес, эстетическое восприятие окружающих предметов, детское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творчество, аккуратность.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Воспитательные задачи: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доброту, внимательное отношение к близким людям, бережное отношение к окружающему миру природы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представлений о предметах и явлениях окружающего нас мира, развитие интереса к изобразительной деятельности, детского творчества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5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6680" y="-65955"/>
            <a:ext cx="122986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о работе клуба по интересам по художественно-экспериментальной деятельности «Мир вокруг нас»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 В ДЕТСКОМ ТРОРЧЕСТВЕ»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561" y="659521"/>
            <a:ext cx="3706904" cy="27835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103" y="648958"/>
            <a:ext cx="3653116" cy="2783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612" y="638063"/>
            <a:ext cx="3801034" cy="2823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561" y="3711288"/>
            <a:ext cx="3715869" cy="2756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7380" y="3751629"/>
            <a:ext cx="3666563" cy="2716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612" y="3751629"/>
            <a:ext cx="3801034" cy="2716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1817" y="3351519"/>
            <a:ext cx="2935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саду поспели яблоки»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8788" y="3342852"/>
            <a:ext cx="2041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«Божья коровка»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2803" y="3351519"/>
            <a:ext cx="2234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«Рябиновые бусы»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339" y="6417900"/>
            <a:ext cx="3184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«Тучка плачет, дождь идет»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8788" y="6355877"/>
            <a:ext cx="1979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осень»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5251" y="6405392"/>
            <a:ext cx="2066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«Осенний букет»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2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9145" y="0"/>
            <a:ext cx="2884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МОТИВЫ»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" y="400110"/>
            <a:ext cx="3840480" cy="2769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870" y="400110"/>
            <a:ext cx="3642360" cy="2769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260" y="400110"/>
            <a:ext cx="3695700" cy="2769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" y="3627120"/>
            <a:ext cx="3840480" cy="2819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870" y="3627120"/>
            <a:ext cx="3642360" cy="2819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260" y="3627120"/>
            <a:ext cx="3695700" cy="2788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88720" y="3169920"/>
            <a:ext cx="1889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«Первый снег»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9145" y="3169920"/>
            <a:ext cx="346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лесу родилась елочка»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08720" y="3169920"/>
            <a:ext cx="338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«Зажигаем огоньки»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807719" y="6339840"/>
            <a:ext cx="3246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«Сестрички рукавички»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1560" y="6339840"/>
            <a:ext cx="3074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«Кукла на прогулке»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99249" y="6339840"/>
            <a:ext cx="3312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нарядная елка»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7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85" y="400110"/>
            <a:ext cx="3870960" cy="2712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6133" y="-15240"/>
            <a:ext cx="3770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«ВЕСЕННЕЕ НАСТРОЕНИЕ»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4524" y="400110"/>
            <a:ext cx="3673997" cy="2712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400110"/>
            <a:ext cx="3657600" cy="2712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85" y="3505200"/>
            <a:ext cx="3870960" cy="2865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1799" y="3505200"/>
            <a:ext cx="3691601" cy="2834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020" y="3105090"/>
            <a:ext cx="3101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«Пушистая ветка мимозы»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1515" y="3112830"/>
            <a:ext cx="323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«Мимоза для мамочки»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41269" y="3105090"/>
            <a:ext cx="2739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«Весенняя капель»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2205" y="6370320"/>
            <a:ext cx="306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«Веточка вербы»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4524" y="3512940"/>
            <a:ext cx="3627740" cy="2826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81572" y="6339840"/>
            <a:ext cx="243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друг – щенок»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1269" y="6332100"/>
            <a:ext cx="2311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«Яичко расписное»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19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4021">
            <a:off x="144783" y="343020"/>
            <a:ext cx="3797148" cy="29222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96640" y="0"/>
            <a:ext cx="5216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 КОЛЛЕКТИВНОЕ ТВОРЧЕСТВО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545">
            <a:off x="4070537" y="438770"/>
            <a:ext cx="3840480" cy="28651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26305">
            <a:off x="8069512" y="361120"/>
            <a:ext cx="3911449" cy="28936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5965">
            <a:off x="180492" y="3558660"/>
            <a:ext cx="3797148" cy="30022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4238">
            <a:off x="4084321" y="3558660"/>
            <a:ext cx="3840479" cy="30022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6591">
            <a:off x="8019358" y="3495590"/>
            <a:ext cx="3958166" cy="300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58" y="0"/>
            <a:ext cx="118117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клуба у детей сформировались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участвуют в изготовлении поделок с использованием в работе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разнообразных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изобразительных средств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регулярно оформляются итоговые выставки детских работ,  изготовленных во время занятий  клуба, с целью ознакомления родителей  с творчеством их детей.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69871">
            <a:off x="441431" y="1783823"/>
            <a:ext cx="3336624" cy="4699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2"/>
          <a:stretch/>
        </p:blipFill>
        <p:spPr>
          <a:xfrm>
            <a:off x="4238758" y="1290819"/>
            <a:ext cx="3651161" cy="5307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4045">
            <a:off x="8327008" y="1799891"/>
            <a:ext cx="3527611" cy="470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77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643" y="6457890"/>
            <a:ext cx="359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8760" y="140734"/>
            <a:ext cx="9144000" cy="631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3775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311</TotalTime>
  <Words>318</Words>
  <Application>Microsoft Office PowerPoint</Application>
  <PresentationFormat>Широкоэкранный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Georgia</vt:lpstr>
      <vt:lpstr>Times New Roman</vt:lpstr>
      <vt:lpstr>Trebuchet MS</vt:lpstr>
      <vt:lpstr>Wingdings 3</vt:lpstr>
      <vt:lpstr>Грань</vt:lpstr>
      <vt:lpstr>Отчет о работе клуба по интересам по художественно-экспериментальной деятельности  «Мир вокруг нас» в 1 младшей группе</vt:lpstr>
      <vt:lpstr>Цель работы клуба: Создать  условия для  развития детского творчества путем освоения разнообразных изобразительных средств в ходе ознакомления детей с явлениями и предметами окружающего нас мира.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клуба по интересам по художественно-экспериментальной деятельности  «Мир вокруг нас» в 1 младшей группе</dc:title>
  <dc:creator>User</dc:creator>
  <cp:lastModifiedBy>Customer</cp:lastModifiedBy>
  <cp:revision>60</cp:revision>
  <dcterms:created xsi:type="dcterms:W3CDTF">2016-06-15T10:24:12Z</dcterms:created>
  <dcterms:modified xsi:type="dcterms:W3CDTF">2021-10-04T15:26:05Z</dcterms:modified>
</cp:coreProperties>
</file>