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2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1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714620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Взаимодействие с семьей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Мастер-класс по изготовлению настенного панно 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«Весеннее настроение»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5500702"/>
            <a:ext cx="6143668" cy="85725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Подготовил и провел воспитатель 1 младшей  группы:  Галицкая Е. В.</a:t>
            </a:r>
          </a:p>
          <a:p>
            <a:pPr algn="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35716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42852"/>
            <a:ext cx="85725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Весна в лесу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Дятлы морзянку стучат по стволам:                        …Пеной черемух леса зацвели,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«Слушайте, слушайте! Новость встречайте!           Пахнет настоем смолы и цветений.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юга весна приближается к нам!                            А надо всем журавли, журавли…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еще дремлет? Вставайте, вставайте!»…           Синее небо и ветер весенний!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Эдуард Асадов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331" r="12219" b="2941"/>
          <a:stretch>
            <a:fillRect/>
          </a:stretch>
        </p:blipFill>
        <p:spPr>
          <a:xfrm>
            <a:off x="2214546" y="1928802"/>
            <a:ext cx="4786346" cy="47149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3286124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мастер-класса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вовлечь родителей воспитанников  в творческую деятельность.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4429132"/>
            <a:ext cx="764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родителей воспитанников с пошаговой последовательностью изготовления панно «Весеннее настроение».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созданию положительного эмоционального настроя,  весеннего настроения.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0"/>
            <a:ext cx="82867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хочу предложить вашему вниманию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по изготовлению  настенного панно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«Весеннее настроение».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Техника панно – способ украсить помещение, используя подручные и доступные материалы. Это современный и оригинальный способ обновить интерьер. Предметы декора выполненные в данной технике могут размещаться не только на стенах, но и на комодах, каминах. Для изготовления панно используются самые разнообразные и доступные  материалы.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14290"/>
            <a:ext cx="61436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нам понадобятся:</a:t>
            </a: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Фоторамка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формата А4;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ветви дерева;</a:t>
            </a: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розовая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коричневая, зеленая и белая (двухсторонняя) бумага; черный картон; зубочистка;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графитный карандаш, линейка, ножницы;</a:t>
            </a: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гуашь, широкая кисть, баночка с водой; катушка с иголкой;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клей «Момент».</a:t>
            </a:r>
          </a:p>
        </p:txBody>
      </p:sp>
      <p:pic>
        <p:nvPicPr>
          <p:cNvPr id="3" name="Рисунок 2" descr="Рисунок16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3071810"/>
            <a:ext cx="4071966" cy="3286148"/>
          </a:xfrm>
          <a:prstGeom prst="rect">
            <a:avLst/>
          </a:prstGeom>
        </p:spPr>
      </p:pic>
      <p:pic>
        <p:nvPicPr>
          <p:cNvPr id="4" name="Рисунок 3" descr="Рисунок3.jpg"/>
          <p:cNvPicPr>
            <a:picLocks noChangeAspect="1"/>
          </p:cNvPicPr>
          <p:nvPr/>
        </p:nvPicPr>
        <p:blipFill>
          <a:blip r:embed="rId4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3071810"/>
            <a:ext cx="4214842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7620" y="0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работы: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4414" y="500042"/>
            <a:ext cx="6784550" cy="4929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1538" y="5572140"/>
            <a:ext cx="7000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Раскрасим картон из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фоторамки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гуашью. Подберем, подгоним по размеру и прикрепим к подготовленному фону ветки. Я свои пришила в нескольких местах нитками.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4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753" t="5882" r="12932" b="5882"/>
          <a:stretch>
            <a:fillRect/>
          </a:stretch>
        </p:blipFill>
        <p:spPr>
          <a:xfrm rot="5400000">
            <a:off x="6036463" y="1964537"/>
            <a:ext cx="2428892" cy="3214678"/>
          </a:xfrm>
          <a:prstGeom prst="rect">
            <a:avLst/>
          </a:prstGeom>
        </p:spPr>
      </p:pic>
      <p:pic>
        <p:nvPicPr>
          <p:cNvPr id="3" name="Рисунок 2" descr="Рисунок14.jpg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333" t="13495" r="10417" b="11765"/>
          <a:stretch>
            <a:fillRect/>
          </a:stretch>
        </p:blipFill>
        <p:spPr>
          <a:xfrm>
            <a:off x="1214414" y="2357430"/>
            <a:ext cx="3071834" cy="2286016"/>
          </a:xfrm>
          <a:prstGeom prst="rect">
            <a:avLst/>
          </a:prstGeom>
        </p:spPr>
      </p:pic>
      <p:pic>
        <p:nvPicPr>
          <p:cNvPr id="5" name="Рисунок 4" descr="Рисунок6.jpg"/>
          <p:cNvPicPr>
            <a:picLocks noChangeAspect="1"/>
          </p:cNvPicPr>
          <p:nvPr/>
        </p:nvPicPr>
        <p:blipFill>
          <a:blip r:embed="rId6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762" b="9069"/>
          <a:stretch>
            <a:fillRect/>
          </a:stretch>
        </p:blipFill>
        <p:spPr>
          <a:xfrm>
            <a:off x="3000364" y="3857628"/>
            <a:ext cx="3857652" cy="27860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2976" y="0"/>
            <a:ext cx="73581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Подготовим заготовки цветов. Для этого вырежем из квадратов 4х4 см по образцу розовые и белые цветочки. Для изготовления тычинок: отмеряем от коричневой и розовой бумаги полоски шириной 0,7см, длинной 4 -5 см. Вдоль одного края полосы выполним надрезы. Свернем полоски трубочкой с помощью зубочистки. Вклеим тычинки в серединки цветков: коричневые тычинки в розовые цветы, розовые тычинки в белые.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7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76" y="785794"/>
            <a:ext cx="7500990" cy="5715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1670" y="214290"/>
            <a:ext cx="5643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черного картона вырежем силуэты журавлей.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0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852" y="928670"/>
            <a:ext cx="7286676" cy="56435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1604" y="214290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Приклеиваем силуэты журавлей на фон, цветочки к веткам.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1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207" r="19518" b="3125"/>
          <a:stretch>
            <a:fillRect/>
          </a:stretch>
        </p:blipFill>
        <p:spPr>
          <a:xfrm rot="21253076">
            <a:off x="853120" y="1738313"/>
            <a:ext cx="3529118" cy="4351343"/>
          </a:xfrm>
          <a:prstGeom prst="rect">
            <a:avLst/>
          </a:prstGeom>
        </p:spPr>
      </p:pic>
      <p:pic>
        <p:nvPicPr>
          <p:cNvPr id="4" name="Рисунок 3" descr="Рисунок17.jpg"/>
          <p:cNvPicPr>
            <a:picLocks noChangeAspect="1"/>
          </p:cNvPicPr>
          <p:nvPr/>
        </p:nvPicPr>
        <p:blipFill>
          <a:blip r:embed="rId4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941"/>
          <a:stretch>
            <a:fillRect/>
          </a:stretch>
        </p:blipFill>
        <p:spPr>
          <a:xfrm rot="461082">
            <a:off x="4913935" y="1869006"/>
            <a:ext cx="3667774" cy="42920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42852"/>
            <a:ext cx="73581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оживления картины я добавила несколько ярких пятен, в виде зеленых листьев. Вот такое «Весеннее настроение», радующее глаз и душу, у меня получилось.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Желаю и вам творческих успехов!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6143644"/>
            <a:ext cx="2857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433</TotalTime>
  <Words>404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Взаимодействие с семьей Мастер-класс по изготовлению настенного панно  «Весеннее настроение»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№3</dc:creator>
  <cp:lastModifiedBy>Customer</cp:lastModifiedBy>
  <cp:revision>49</cp:revision>
  <dcterms:created xsi:type="dcterms:W3CDTF">2021-03-22T04:34:33Z</dcterms:created>
  <dcterms:modified xsi:type="dcterms:W3CDTF">2021-10-04T15:25:18Z</dcterms:modified>
</cp:coreProperties>
</file>