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84CC"/>
    <a:srgbClr val="03136A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460" autoAdjust="0"/>
  </p:normalViewPr>
  <p:slideViewPr>
    <p:cSldViewPr showGuides="1">
      <p:cViewPr varScale="1">
        <p:scale>
          <a:sx n="65" d="100"/>
          <a:sy n="65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9B1942-A2BD-41F0-83BF-58D3AFC4C0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7085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C633D3-9401-41CF-8CFE-DD18B4EAC9BC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725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10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408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11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572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039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428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361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07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993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551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905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DB4DA-CE01-4484-8147-676B0089F2E0}" type="slidenum">
              <a:rPr lang="en-US"/>
              <a:pPr/>
              <a:t>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522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2771775"/>
            <a:ext cx="75438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5275" y="3381375"/>
            <a:ext cx="7543800" cy="4572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974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7500" y="152400"/>
            <a:ext cx="21717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3627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352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35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153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5350" y="1219200"/>
            <a:ext cx="35814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219200"/>
            <a:ext cx="35814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6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705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97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364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059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6142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686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5350" y="12192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55526" y="5981218"/>
            <a:ext cx="7543800" cy="4572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Подготовил и провел  воспитатель </a:t>
            </a:r>
          </a:p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младшей группы:  Галицкая Е. В.</a:t>
            </a:r>
          </a:p>
          <a:p>
            <a:pPr algn="r"/>
            <a:endParaRPr lang="en-US" dirty="0"/>
          </a:p>
          <a:p>
            <a:pPr algn="r"/>
            <a:endParaRPr lang="en-US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29925" y="3076575"/>
            <a:ext cx="75438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Взаимодействие с семьей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  по художественно-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эстетической деятельности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Новогодняя снежинка»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67644" y="476672"/>
            <a:ext cx="6408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МКДОУ «Детский сад №3 п. Теплое»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1042">
            <a:off x="4910609" y="2196961"/>
            <a:ext cx="4048078" cy="30476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87691" y="5373216"/>
            <a:ext cx="7236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Намазываем клеем края «снежных опушек» снежинки и цоколи лампочек, посыпаем их измельченным дождем. В этом вам с удовольствием помогут ваши малыши.  </a:t>
            </a:r>
            <a:endParaRPr lang="ru-RU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1680" y="188640"/>
            <a:ext cx="7332307" cy="492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53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1501" y="5645519"/>
            <a:ext cx="7236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такая новогодняя снежинка с изображением символа года – </a:t>
            </a:r>
          </a:p>
          <a:p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ычка у нас получилась. Делайте с нами! Творческих вам успехов! Спасибо за внимание! </a:t>
            </a:r>
            <a:endParaRPr lang="ru-RU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7664" y="188640"/>
            <a:ext cx="7452320" cy="544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53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961456" y="188640"/>
            <a:ext cx="6840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</a:t>
            </a:r>
            <a:r>
              <a:rPr lang="ru-RU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ru-RU" sz="20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чудесная </a:t>
            </a:r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пора, когда хочется все вокруг украшать своими руками, творить, получая положительные предпраздничные эмоции от своего рукоделия. Сегодня я хочу вам показать новогоднюю поделку, которую 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с участием моих воспитанников и </a:t>
            </a:r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вас с процессом ее изготовления. </a:t>
            </a:r>
            <a:endParaRPr lang="ru-RU" sz="2000" b="1" u="sng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2708920"/>
            <a:ext cx="507605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90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79712" y="188640"/>
            <a:ext cx="6552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мастер-класса</a:t>
            </a:r>
            <a:r>
              <a:rPr lang="ru-RU" sz="20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вовлечь родителей в творческую деятельность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1081581"/>
            <a:ext cx="568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родителей со способом изготовления новогодней поделки.</a:t>
            </a:r>
          </a:p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способности.</a:t>
            </a:r>
          </a:p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созданию предпраздничного настроения.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3513404"/>
            <a:ext cx="57783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нам понадобятся:</a:t>
            </a:r>
          </a:p>
          <a:p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ветной и белый  картон,</a:t>
            </a:r>
          </a:p>
          <a:p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ветная и белая бумага,</a:t>
            </a:r>
          </a:p>
          <a:p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рафитный карандаш,</a:t>
            </a:r>
          </a:p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маркер,</a:t>
            </a:r>
          </a:p>
          <a:p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ожницы,</a:t>
            </a:r>
          </a:p>
          <a:p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лей, </a:t>
            </a:r>
          </a:p>
          <a:p>
            <a:r>
              <a:rPr lang="ru-RU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овогоднее украшение – дождик.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904" y="0"/>
            <a:ext cx="3163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работы:</a:t>
            </a:r>
            <a:endParaRPr lang="ru-RU" sz="2000" b="1" u="sng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9811" y="533807"/>
            <a:ext cx="5184574" cy="51125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0530" y="5805264"/>
            <a:ext cx="666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листа белой бумаги формата А4, следуя схеме,  сложим, нарисуем и вырежем  </a:t>
            </a:r>
            <a:r>
              <a:rPr lang="ru-RU" sz="2000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шестилучевую</a:t>
            </a:r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снежинку.</a:t>
            </a:r>
            <a:endParaRPr lang="ru-RU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119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188640"/>
            <a:ext cx="6120680" cy="48245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704" y="5157192"/>
            <a:ext cx="6696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карандаша переносим полученную выкройку  на голубой картон. Вырезаем снежинку из картона. Это -основа нашей поделки. Из белого картона готовим заготовки «снежной опушки» для лучей снежинки. </a:t>
            </a:r>
            <a:endParaRPr lang="ru-RU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966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89118"/>
            <a:ext cx="7776864" cy="56559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5949758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образцу выполняем остальные заготовки. (Из прямоугольника красного цвета сделаем кулек - колпачок).</a:t>
            </a:r>
            <a:endParaRPr lang="ru-RU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728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9777" y="5805264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Приступаем к сборке элементов поделки: мордочки бычка, колпачка, элементов гирлянды. </a:t>
            </a:r>
            <a:endParaRPr lang="ru-RU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332656"/>
            <a:ext cx="727280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4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55776" y="5589240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Приступаем к сборке элементов поделки.</a:t>
            </a:r>
            <a:endParaRPr lang="ru-RU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24" y="188640"/>
            <a:ext cx="8568952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77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27684" y="5705872"/>
            <a:ext cx="698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подготовленные элементы приклеиваем к основе – снежинке. Маркером прорисовываем детали (провод гирлянды, рот бычка) и мелко режем дождь.</a:t>
            </a:r>
            <a:endParaRPr lang="ru-RU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16632"/>
            <a:ext cx="7488832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93392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powerpoint-template-24 8">
      <a:dk1>
        <a:srgbClr val="4D4D4D"/>
      </a:dk1>
      <a:lt1>
        <a:srgbClr val="FFFFFF"/>
      </a:lt1>
      <a:dk2>
        <a:srgbClr val="4D4D4D"/>
      </a:dk2>
      <a:lt2>
        <a:srgbClr val="036CB7"/>
      </a:lt2>
      <a:accent1>
        <a:srgbClr val="1878BD"/>
      </a:accent1>
      <a:accent2>
        <a:srgbClr val="3E8EC8"/>
      </a:accent2>
      <a:accent3>
        <a:srgbClr val="FFFFFF"/>
      </a:accent3>
      <a:accent4>
        <a:srgbClr val="404040"/>
      </a:accent4>
      <a:accent5>
        <a:srgbClr val="ABBEDB"/>
      </a:accent5>
      <a:accent6>
        <a:srgbClr val="3780B5"/>
      </a:accent6>
      <a:hlink>
        <a:srgbClr val="559CCE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0067B5"/>
        </a:lt2>
        <a:accent1>
          <a:srgbClr val="1881BF"/>
        </a:accent1>
        <a:accent2>
          <a:srgbClr val="39B0DA"/>
        </a:accent2>
        <a:accent3>
          <a:srgbClr val="FFFFFF"/>
        </a:accent3>
        <a:accent4>
          <a:srgbClr val="404040"/>
        </a:accent4>
        <a:accent5>
          <a:srgbClr val="ABC1DC"/>
        </a:accent5>
        <a:accent6>
          <a:srgbClr val="339FC5"/>
        </a:accent6>
        <a:hlink>
          <a:srgbClr val="40B0D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026788"/>
        </a:lt2>
        <a:accent1>
          <a:srgbClr val="0089B3"/>
        </a:accent1>
        <a:accent2>
          <a:srgbClr val="01A2CE"/>
        </a:accent2>
        <a:accent3>
          <a:srgbClr val="FFFFFF"/>
        </a:accent3>
        <a:accent4>
          <a:srgbClr val="404040"/>
        </a:accent4>
        <a:accent5>
          <a:srgbClr val="AAC4D6"/>
        </a:accent5>
        <a:accent6>
          <a:srgbClr val="0192BA"/>
        </a:accent6>
        <a:hlink>
          <a:srgbClr val="01B3D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559CC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006AB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0084D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205EDC"/>
        </a:lt2>
        <a:accent1>
          <a:srgbClr val="3488E9"/>
        </a:accent1>
        <a:accent2>
          <a:srgbClr val="50B3F5"/>
        </a:accent2>
        <a:accent3>
          <a:srgbClr val="FFFFFF"/>
        </a:accent3>
        <a:accent4>
          <a:srgbClr val="404040"/>
        </a:accent4>
        <a:accent5>
          <a:srgbClr val="AEC3F2"/>
        </a:accent5>
        <a:accent6>
          <a:srgbClr val="48A2DE"/>
        </a:accent6>
        <a:hlink>
          <a:srgbClr val="65D4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EE080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F3B21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109B0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170</TotalTime>
  <Words>308</Words>
  <Application>Microsoft Office PowerPoint</Application>
  <PresentationFormat>Экран (4:3)</PresentationFormat>
  <Paragraphs>40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Microsoft Sans Serif</vt:lpstr>
      <vt:lpstr>Times New Roman</vt:lpstr>
      <vt:lpstr>powerpoint-template-24</vt:lpstr>
      <vt:lpstr>        Взаимодействие с семьей                 Мастер-класс          по художественно-  эстетической деятельности   «Новогодняя снежинка»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для родителей  по художественно- эстетической деятельности «Новогодняя поделка»</dc:title>
  <dc:creator>Customer</dc:creator>
  <cp:lastModifiedBy>Customer</cp:lastModifiedBy>
  <cp:revision>48</cp:revision>
  <dcterms:created xsi:type="dcterms:W3CDTF">2020-12-08T13:30:07Z</dcterms:created>
  <dcterms:modified xsi:type="dcterms:W3CDTF">2020-12-15T17:12:09Z</dcterms:modified>
</cp:coreProperties>
</file>