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0" autoAdjust="0"/>
  </p:normalViewPr>
  <p:slideViewPr>
    <p:cSldViewPr showGuides="1">
      <p:cViewPr varScale="1">
        <p:scale>
          <a:sx n="65" d="100"/>
          <a:sy n="65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9B1942-A2BD-41F0-83BF-58D3AFC4C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633D3-9401-41CF-8CFE-DD18B4EAC9B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2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0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7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3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2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6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9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5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0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DB4DA-CE01-4484-8147-676B0089F2E0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2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771775"/>
            <a:ext cx="75438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381375"/>
            <a:ext cx="7543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153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350" y="12192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2192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6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0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05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614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2192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55526" y="5981218"/>
            <a:ext cx="7543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 и провел  воспитатель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младшей группы:  Галицкая Е. В.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9925" y="3076575"/>
            <a:ext cx="75438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по художественно-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эстетической деятельности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Новогодняя снежинка»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67644" y="47667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042">
            <a:off x="4910609" y="2196961"/>
            <a:ext cx="4048078" cy="30476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7691" y="5373216"/>
            <a:ext cx="723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Намазываем клеем края «снежных опушек» снежинки и цоколи лампочек, посыпаем их измельченным дождем. В этом вам с удовольствием помогут ваши малыши.  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88640"/>
            <a:ext cx="7332307" cy="49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501" y="5645519"/>
            <a:ext cx="723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новогодняя снежинка с изображением символа года – 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ычка у нас получилась. Делайте с нами! Творческих вам успехов! Спасибо за внимание! 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88640"/>
            <a:ext cx="7452320" cy="54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61456" y="18864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0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чудесная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пора, когда хочется все вокруг украшать своими руками, творить, получая положительные предпраздничные эмоции от своего рукоделия. Сегодня я хочу вам показать новогоднюю поделку, которую 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 участием моих воспитанников и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вас с процессом ее изготовления. </a:t>
            </a:r>
            <a:endParaRPr lang="ru-RU" sz="2000" b="1" u="sng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708920"/>
            <a:ext cx="50760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родителей в творческую деятельность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081581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со способом изготовления новогодней поделки.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способности.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предпраздничного настроения.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513404"/>
            <a:ext cx="5778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понадобятся: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ветной и белый  картон,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ветная и белая бумага,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рафитный карандаш,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маркер,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ожницы,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лей, 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овогоднее украшение – дождик.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0"/>
            <a:ext cx="316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</a:t>
            </a:r>
            <a:endParaRPr lang="ru-RU" sz="2000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811" y="533807"/>
            <a:ext cx="5184574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0530" y="5805264"/>
            <a:ext cx="666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листа белой бумаги формата А4, следуя схеме,  сложим, нарисуем и вырежем  </a:t>
            </a:r>
            <a:r>
              <a:rPr lang="ru-RU" sz="20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шестилучевую</a:t>
            </a:r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снежинку.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1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88640"/>
            <a:ext cx="6120680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157192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карандаша переносим полученную выкройку  на голубой картон. Вырезаем снежинку из картона. Это -основа нашей поделки. Из белого картона готовим заготовки «снежной опушки» для лучей снежинки. 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6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9118"/>
            <a:ext cx="7776864" cy="5655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94975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 выполняем остальные заготовки. (Из прямоугольника красного цвета сделаем кулек - колпачок).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2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777" y="58052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сборке элементов поделки: мордочки бычка, колпачка, элементов гирлянды. 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32656"/>
            <a:ext cx="727280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58924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сборке элементов поделки.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188640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684" y="570587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подготовленные элементы приклеиваем к основе – снежинке. Маркером прорисовываем детали (провод гирлянды, рот бычка) и мелко режем дождь.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6632"/>
            <a:ext cx="748883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9339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170</TotalTime>
  <Words>308</Words>
  <Application>Microsoft Office PowerPoint</Application>
  <PresentationFormat>Экран (4:3)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Microsoft Sans Serif</vt:lpstr>
      <vt:lpstr>Times New Roman</vt:lpstr>
      <vt:lpstr>powerpoint-template-24</vt:lpstr>
      <vt:lpstr>        Взаимодействие с семьей                 Мастер-класс          по художественно-  эстетической деятельности   «Новогодняя снежинка»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 по художественно- эстетической деятельности «Новогодняя поделка»</dc:title>
  <dc:creator>Customer</dc:creator>
  <cp:lastModifiedBy>Customer</cp:lastModifiedBy>
  <cp:revision>48</cp:revision>
  <dcterms:created xsi:type="dcterms:W3CDTF">2020-12-08T13:30:07Z</dcterms:created>
  <dcterms:modified xsi:type="dcterms:W3CDTF">2020-12-15T17:12:09Z</dcterms:modified>
</cp:coreProperties>
</file>