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76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6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0024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Поселок Теплое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и Тепло-Огаревский район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03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Культурная жизнь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15285"/>
          </a:xfrm>
        </p:spPr>
        <p:txBody>
          <a:bodyPr/>
          <a:lstStyle/>
          <a:p>
            <a:r>
              <a:rPr lang="ru-RU" dirty="0" smtClean="0"/>
              <a:t> Из памятников культуры на территории района сохранились объекты культурного зодчества. Это церкви: в с. На), в с. </a:t>
            </a:r>
            <a:r>
              <a:rPr lang="ru-RU" dirty="0" err="1" smtClean="0"/>
              <a:t>Алексеевское-Алексия</a:t>
            </a:r>
            <a:r>
              <a:rPr lang="ru-RU" dirty="0" smtClean="0"/>
              <a:t> митрополита (1821), в с. </a:t>
            </a:r>
            <a:r>
              <a:rPr lang="ru-RU" dirty="0" err="1" smtClean="0"/>
              <a:t>Ивановском-Казанская</a:t>
            </a:r>
            <a:r>
              <a:rPr lang="ru-RU" dirty="0" smtClean="0"/>
              <a:t> (1794), в с. </a:t>
            </a:r>
            <a:r>
              <a:rPr lang="ru-RU" dirty="0" err="1" smtClean="0"/>
              <a:t>Успенском-Успенская</a:t>
            </a:r>
            <a:r>
              <a:rPr lang="ru-RU" dirty="0" smtClean="0"/>
              <a:t> (1813), в </a:t>
            </a:r>
            <a:r>
              <a:rPr lang="ru-RU" dirty="0" err="1" smtClean="0"/>
              <a:t>Теплом-Иверская</a:t>
            </a:r>
            <a:r>
              <a:rPr lang="ru-RU" dirty="0" smtClean="0"/>
              <a:t> (1874, </a:t>
            </a:r>
            <a:r>
              <a:rPr lang="ru-RU" dirty="0" err="1" smtClean="0"/>
              <a:t>действующ.Нарышкино-Успения</a:t>
            </a:r>
            <a:r>
              <a:rPr lang="ru-RU" dirty="0" smtClean="0"/>
              <a:t> (1794, действующая 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46082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Свято-Иверский</a:t>
            </a:r>
            <a:r>
              <a:rPr lang="ru-RU" dirty="0" smtClean="0"/>
              <a:t> храм, п. Теплое</a:t>
            </a:r>
            <a:endParaRPr lang="ru-RU" dirty="0"/>
          </a:p>
        </p:txBody>
      </p:sp>
      <p:pic>
        <p:nvPicPr>
          <p:cNvPr id="7" name="Рисунок 6" descr="Свято-Иверский_храм_п.Тепл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642918"/>
            <a:ext cx="8286776" cy="621508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48"/>
          </a:xfrm>
        </p:spPr>
        <p:txBody>
          <a:bodyPr/>
          <a:lstStyle/>
          <a:p>
            <a:r>
              <a:rPr lang="ru-RU" dirty="0" smtClean="0"/>
              <a:t>Село </a:t>
            </a:r>
            <a:r>
              <a:rPr lang="ru-RU" dirty="0" err="1" smtClean="0"/>
              <a:t>Раево</a:t>
            </a:r>
            <a:r>
              <a:rPr lang="ru-RU" dirty="0" smtClean="0"/>
              <a:t>, церковь</a:t>
            </a:r>
            <a:endParaRPr lang="ru-RU" dirty="0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357298"/>
            <a:ext cx="7000924" cy="524459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1074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Храм Успения Божьей матери с. Нарышкино</a:t>
            </a:r>
            <a:endParaRPr lang="ru-RU" sz="2800" dirty="0"/>
          </a:p>
        </p:txBody>
      </p:sp>
      <p:pic>
        <p:nvPicPr>
          <p:cNvPr id="4" name="Содержимое 3" descr="1.Храм_Успения_Божьей_матери_с.Нарышкин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071546"/>
            <a:ext cx="7786742" cy="519369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393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Святой источник Святителя Николая с. Нарышкино</a:t>
            </a:r>
            <a:endParaRPr lang="ru-RU" sz="2400" dirty="0"/>
          </a:p>
        </p:txBody>
      </p:sp>
      <p:pic>
        <p:nvPicPr>
          <p:cNvPr id="4" name="Содержимое 3" descr="800px-Святой_источник_Святителя_Николая_с.Нарышкин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000108"/>
            <a:ext cx="5857916" cy="552108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6d792e4adc7b4258caa08a23ba41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214554"/>
            <a:ext cx="6500858" cy="442507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751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Мы помним и гордимся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21431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На территории Тепло-Огаревского района находятся 4 братских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могилы воинов Красной Армии, павших в боях с немецко-фашистскими захватчиками. На них установлены обелиски, на захоронении в Теплом – скульптурный памятник.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3600" b="1" dirty="0" smtClean="0"/>
              <a:t>Известные уроженцы нашего района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43847"/>
          </a:xfrm>
        </p:spPr>
        <p:txBody>
          <a:bodyPr/>
          <a:lstStyle/>
          <a:p>
            <a:r>
              <a:rPr lang="ru-RU" dirty="0" err="1" smtClean="0"/>
              <a:t>Буйнов</a:t>
            </a:r>
            <a:r>
              <a:rPr lang="ru-RU" dirty="0" smtClean="0"/>
              <a:t> Николай Иванович (28.12.1923, д. </a:t>
            </a:r>
            <a:r>
              <a:rPr lang="ru-RU" dirty="0" err="1" smtClean="0"/>
              <a:t>Крюковка</a:t>
            </a:r>
            <a:r>
              <a:rPr lang="ru-RU" dirty="0" smtClean="0"/>
              <a:t> - 1977), рабочий, младший лейтенант. Герой Советского Союза (24.03.1945). Отличился в боях на подступах к Риге.</a:t>
            </a:r>
          </a:p>
          <a:p>
            <a:r>
              <a:rPr lang="ru-RU" dirty="0" smtClean="0"/>
              <a:t>Данилов Петр Алексеевич (15.10.1915, с. Малая </a:t>
            </a:r>
            <a:r>
              <a:rPr lang="ru-RU" dirty="0" err="1" smtClean="0"/>
              <a:t>Огаревка</a:t>
            </a:r>
            <a:r>
              <a:rPr lang="ru-RU" dirty="0" smtClean="0"/>
              <a:t> - 1944), политрук, майор. Герой Советского Союза (23.07.1944). На фронтах ВО войны с 1941 г., героически погиб на поле боя.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46786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Известные уроженцы нашего района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438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Зиновьев Николай Иванович (6.05.1907, д. Алексеевка -1987), командир истребительной противотанковой батареи. Герой Советского Союза (24.12.1943). Отличился при форсировании Днепра 12 октября 1943 г.</a:t>
            </a:r>
          </a:p>
          <a:p>
            <a:r>
              <a:rPr lang="ru-RU" dirty="0" smtClean="0"/>
              <a:t>Кузнецов Тихон Петрович (1899, д. </a:t>
            </a:r>
            <a:r>
              <a:rPr lang="ru-RU" dirty="0" err="1" smtClean="0"/>
              <a:t>Заволосово</a:t>
            </a:r>
            <a:r>
              <a:rPr lang="ru-RU" dirty="0" smtClean="0"/>
              <a:t> -1968), сапер. Герой Советского Союза (22.02.1944). Удостоен высокого звания за форсирование Днепра 26 ноября 1943 г.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393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Известные уроженцы нашего района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72409"/>
          </a:xfrm>
        </p:spPr>
        <p:txBody>
          <a:bodyPr/>
          <a:lstStyle/>
          <a:p>
            <a:r>
              <a:rPr lang="ru-RU" dirty="0" smtClean="0"/>
              <a:t>Семин Сергей Васильевич (1917 , д. Алексеевка - 1943), кадровый военный. Герой Советского Союза (11.04.1941). Отличился в советско-финскую войну (1939-1940гг.). Участник Великой Отечественной войны. </a:t>
            </a:r>
          </a:p>
          <a:p>
            <a:r>
              <a:rPr lang="ru-RU" dirty="0" smtClean="0"/>
              <a:t>Попов Василий Иванович (1925, д. Плесы - 1955), механизатор. Герой Советского Союза (24.03.1945). Удостоен высокого звания за форсирование Немана.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61074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Известные уроженцы нашего района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29533"/>
          </a:xfrm>
        </p:spPr>
        <p:txBody>
          <a:bodyPr/>
          <a:lstStyle/>
          <a:p>
            <a:r>
              <a:rPr lang="ru-RU" dirty="0" smtClean="0"/>
              <a:t>Федоров Василий Устинович (1924, д. </a:t>
            </a:r>
            <a:r>
              <a:rPr lang="ru-RU" dirty="0" err="1" smtClean="0"/>
              <a:t>Нововоскресенское</a:t>
            </a:r>
            <a:r>
              <a:rPr lang="ru-RU" dirty="0" smtClean="0"/>
              <a:t> - 1960), полный кавалер орденов Славы. Награжден за участие в разведывательных операциях в тылу врага и освобождении Белоруссии. </a:t>
            </a:r>
          </a:p>
          <a:p>
            <a:r>
              <a:rPr lang="ru-RU" dirty="0" smtClean="0"/>
              <a:t>Ануфриева Александра </a:t>
            </a:r>
            <a:r>
              <a:rPr lang="ru-RU" dirty="0" err="1" smtClean="0"/>
              <a:t>Дмитреевна</a:t>
            </a:r>
            <a:r>
              <a:rPr lang="ru-RU" dirty="0" smtClean="0"/>
              <a:t> (1923, д. Варваровка), свинарка совхоза Горьковский, Герой Социалистического Труда (1971).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Герб и флаг</a:t>
            </a:r>
            <a:endParaRPr lang="ru-RU" dirty="0"/>
          </a:p>
        </p:txBody>
      </p:sp>
      <p:pic>
        <p:nvPicPr>
          <p:cNvPr id="4" name="Содержимое 3" descr="Gerb-Teplo_Ogarevsky-region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928802"/>
            <a:ext cx="3286148" cy="4096731"/>
          </a:xfrm>
        </p:spPr>
      </p:pic>
      <p:pic>
        <p:nvPicPr>
          <p:cNvPr id="5" name="Рисунок 4" descr="150px-Flag_of_Tyeplo-Ogarevsky_rayon_(Tula_oblast)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357430"/>
            <a:ext cx="4143404" cy="276226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39642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Известные уроженцы нашего района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86723"/>
          </a:xfrm>
        </p:spPr>
        <p:txBody>
          <a:bodyPr/>
          <a:lstStyle/>
          <a:p>
            <a:r>
              <a:rPr lang="ru-RU" dirty="0" smtClean="0"/>
              <a:t> Замечательным мастером </a:t>
            </a:r>
            <a:r>
              <a:rPr lang="ru-RU" dirty="0" err="1" smtClean="0"/>
              <a:t>агролесомелиорации</a:t>
            </a:r>
            <a:r>
              <a:rPr lang="ru-RU" dirty="0" smtClean="0"/>
              <a:t>, работавшим на </a:t>
            </a:r>
            <a:r>
              <a:rPr lang="ru-RU" dirty="0" err="1" smtClean="0"/>
              <a:t>теплоогаревской</a:t>
            </a:r>
            <a:r>
              <a:rPr lang="ru-RU" dirty="0" smtClean="0"/>
              <a:t> земле в конце 19- </a:t>
            </a:r>
            <a:r>
              <a:rPr lang="ru-RU" dirty="0" err="1" smtClean="0"/>
              <a:t>нач</a:t>
            </a:r>
            <a:r>
              <a:rPr lang="ru-RU" dirty="0" smtClean="0"/>
              <a:t>. 20 вв., являлся Павел Иванович Левицкий (ум. 26.10.1920, с. Алексеевское), под руководством которого на распашных землях созданы зеленые насаждения в урочищах « Каменный», «Горелый», «</a:t>
            </a:r>
            <a:r>
              <a:rPr lang="ru-RU" dirty="0" err="1" smtClean="0"/>
              <a:t>Дегтивное</a:t>
            </a:r>
            <a:r>
              <a:rPr lang="ru-RU" dirty="0" smtClean="0"/>
              <a:t>», «Липовый».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643050"/>
            <a:ext cx="8422750" cy="474055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81535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Наш район расположен в юго-восточной части Тульской области и занимает площадь 1014 кв.км. Численность населения на 2015  г. составила 2 440 (0,82 %, 19-е место). По его территории протекают реки Окского и Донского бассейнов, среди которых </a:t>
            </a:r>
            <a:r>
              <a:rPr lang="ru-RU" dirty="0" err="1" smtClean="0"/>
              <a:t>Упа</a:t>
            </a:r>
            <a:r>
              <a:rPr lang="ru-RU" dirty="0" smtClean="0"/>
              <a:t>, </a:t>
            </a:r>
            <a:r>
              <a:rPr lang="ru-RU" dirty="0" err="1" smtClean="0"/>
              <a:t>Плава</a:t>
            </a:r>
            <a:r>
              <a:rPr lang="ru-RU" dirty="0" smtClean="0"/>
              <a:t>, Красивая Меча и др. Почвы, в основном, </a:t>
            </a:r>
            <a:r>
              <a:rPr lang="ru-RU" dirty="0" err="1" smtClean="0"/>
              <a:t>слабовыщелоченные</a:t>
            </a:r>
            <a:r>
              <a:rPr lang="ru-RU" dirty="0" smtClean="0"/>
              <a:t> черноземы. Леса и кустарники занимают незначительную площадь – 4,6 % территории. Из ископаемых в недрах района имеются глина высокого качества, песок и бутовый камень. Через территорию района проходят линия </a:t>
            </a:r>
            <a:r>
              <a:rPr lang="ru-RU" dirty="0" err="1" smtClean="0"/>
              <a:t>Сызрано-Вяземской</a:t>
            </a:r>
            <a:r>
              <a:rPr lang="ru-RU" dirty="0" smtClean="0"/>
              <a:t> железной дороги, автотрасса Москва-Воронеж и автомобильные дороги местного значения.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7247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Административный центр района рабочий поселок Теплое,</a:t>
            </a:r>
          </a:p>
          <a:p>
            <a:r>
              <a:rPr lang="ru-RU" dirty="0" smtClean="0"/>
              <a:t>расположенный на автотрассе Москва – Воронеж, находится в 70 км. южнее Тулы. Численность населения – 5,6 тыс. человек.(2000)</a:t>
            </a:r>
          </a:p>
          <a:p>
            <a:r>
              <a:rPr lang="ru-RU" dirty="0" smtClean="0"/>
              <a:t>       Территория современного Тепло – Огаревского района, находясь в центре Дикого поля, заселилась лишь к концу 17 началу 18 в. </a:t>
            </a:r>
          </a:p>
          <a:p>
            <a:r>
              <a:rPr lang="ru-RU" dirty="0" smtClean="0"/>
              <a:t>Основание с. Теплого относится ко второй половине 18 в. Второй центр района – </a:t>
            </a:r>
            <a:r>
              <a:rPr lang="ru-RU" dirty="0" err="1" smtClean="0"/>
              <a:t>Огарево</a:t>
            </a:r>
            <a:r>
              <a:rPr lang="ru-RU" dirty="0" smtClean="0"/>
              <a:t> – появился значительно раньше.</a:t>
            </a:r>
          </a:p>
          <a:p>
            <a:r>
              <a:rPr lang="ru-RU" dirty="0" smtClean="0"/>
              <a:t>       Впервые Тепло – Огаревский район с центром в с. Теплое был создан в 1924 г. Окончательно его современные границы определены после очередной реорганизации в 1965 г.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 на п. Теплое с высоты птичьего полета</a:t>
            </a:r>
            <a:endParaRPr lang="ru-RU" dirty="0"/>
          </a:p>
        </p:txBody>
      </p:sp>
      <p:pic>
        <p:nvPicPr>
          <p:cNvPr id="4" name="Содержимое 3" descr="Вид_сверху_п._Тепло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428736"/>
            <a:ext cx="7500990" cy="520363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58227"/>
          </a:xfrm>
        </p:spPr>
        <p:txBody>
          <a:bodyPr>
            <a:normAutofit/>
          </a:bodyPr>
          <a:lstStyle/>
          <a:p>
            <a:r>
              <a:rPr lang="ru-RU" dirty="0" smtClean="0"/>
              <a:t>Накануне ВО войны население района составляло 25000 человек.</a:t>
            </a:r>
          </a:p>
          <a:p>
            <a:r>
              <a:rPr lang="ru-RU" dirty="0" smtClean="0"/>
              <a:t>За время войны на фронт были призваны около 5000 человек. Из них 3000 не вернулись домой. Многие из воевавших награждены ордена-</a:t>
            </a:r>
          </a:p>
          <a:p>
            <a:r>
              <a:rPr lang="ru-RU" dirty="0" smtClean="0"/>
              <a:t>ми и медалями, 6 удостоены звания Героя Советского Союза. Центр района, с. Теплое, немецко-фашистские войска заняли 7 ноября 1941., а с. </a:t>
            </a:r>
            <a:r>
              <a:rPr lang="ru-RU" dirty="0" err="1" smtClean="0"/>
              <a:t>Огарево</a:t>
            </a:r>
            <a:r>
              <a:rPr lang="ru-RU" dirty="0" smtClean="0"/>
              <a:t> – 10 ноября. Освобождение их произошло 18 декабря 1941 г.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81535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1971г. с. Теплое, пос. Теплое и пос. </a:t>
            </a:r>
            <a:r>
              <a:rPr lang="ru-RU" dirty="0" err="1" smtClean="0"/>
              <a:t>Бутырки</a:t>
            </a:r>
            <a:r>
              <a:rPr lang="ru-RU" dirty="0" smtClean="0"/>
              <a:t> были объединены в один населенный пункт – Теплое с отнесением его к категории рабочих поселков. В советскую эпоху индустриализация обошла Тепло-Огаревский район стороной, и он развивался как сельскохозяйственный. </a:t>
            </a:r>
          </a:p>
          <a:p>
            <a:r>
              <a:rPr lang="ru-RU" dirty="0" smtClean="0"/>
              <a:t>     За последние десятилетия 20 в. значительно изменился облик Теплого. Здесь создан микрорайон с многоэтажными зданиями, предприятие коммунального хозяйства, учреждения социально бытовой сферы, здравоохранения, народного образования и культуры.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	Наш район на карте Тульской области</a:t>
            </a:r>
            <a:endParaRPr lang="ru-RU" dirty="0"/>
          </a:p>
        </p:txBody>
      </p:sp>
      <p:pic>
        <p:nvPicPr>
          <p:cNvPr id="4" name="Содержимое 3" descr="300px-Tulskaya_oblast_Teplo-Ogarevsky_ray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500174"/>
            <a:ext cx="4786336" cy="496183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7901014" cy="6751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Культурная жизнь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29533"/>
          </a:xfrm>
        </p:spPr>
        <p:txBody>
          <a:bodyPr>
            <a:normAutofit/>
          </a:bodyPr>
          <a:lstStyle/>
          <a:p>
            <a:r>
              <a:rPr lang="ru-RU" dirty="0" smtClean="0"/>
              <a:t> В районе создана детская музыкальная школа с 3 отделениями </a:t>
            </a:r>
          </a:p>
          <a:p>
            <a:r>
              <a:rPr lang="ru-RU" dirty="0" smtClean="0"/>
              <a:t>( фортепианным, народного творчества, хореографическим ) и 3 филиалами ( Алексеевским, Тепло-Огаревским, Горьковским ). В ее составе действует хореографический ансамбль «Милашки». В районе  работает ДДТ.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</TotalTime>
  <Words>771</Words>
  <Application>Microsoft Office PowerPoint</Application>
  <PresentationFormat>Экран (4:3)</PresentationFormat>
  <Paragraphs>42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Литейная</vt:lpstr>
      <vt:lpstr>Поселок Теплое и Тепло-Огаревский район </vt:lpstr>
      <vt:lpstr>Герб и флаг</vt:lpstr>
      <vt:lpstr>Презентация PowerPoint</vt:lpstr>
      <vt:lpstr>Презентация PowerPoint</vt:lpstr>
      <vt:lpstr>Вид на п. Теплое с высоты птичьего полета</vt:lpstr>
      <vt:lpstr>Презентация PowerPoint</vt:lpstr>
      <vt:lpstr>Презентация PowerPoint</vt:lpstr>
      <vt:lpstr> Наш район на карте Тульской области</vt:lpstr>
      <vt:lpstr>Культурная жизнь</vt:lpstr>
      <vt:lpstr>Культурная жизнь</vt:lpstr>
      <vt:lpstr>Свято-Иверский храм, п. Теплое</vt:lpstr>
      <vt:lpstr>Село Раево, церковь</vt:lpstr>
      <vt:lpstr>Храм Успения Божьей матери с. Нарышкино</vt:lpstr>
      <vt:lpstr>Святой источник Святителя Николая с. Нарышкино</vt:lpstr>
      <vt:lpstr>Мы помним и гордимся</vt:lpstr>
      <vt:lpstr>  Известные уроженцы нашего района</vt:lpstr>
      <vt:lpstr>Известные уроженцы нашего района</vt:lpstr>
      <vt:lpstr>Известные уроженцы нашего района</vt:lpstr>
      <vt:lpstr>Известные уроженцы нашего района</vt:lpstr>
      <vt:lpstr>Известные уроженцы нашего района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Поселок Теплое и Тепло-Огаревский район</dc:title>
  <dc:creator>Dom</dc:creator>
  <cp:lastModifiedBy>Dom</cp:lastModifiedBy>
  <cp:revision>5</cp:revision>
  <dcterms:modified xsi:type="dcterms:W3CDTF">2023-04-30T14:56:33Z</dcterms:modified>
</cp:coreProperties>
</file>