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754300-771C-40A2-ABBF-E29C9168200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57EC1F-F3E4-4140-A71E-B06EAC35E1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Открытое занятие по развитию речи в подготовительной к школе группе №2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953119"/>
          </a:xfrm>
        </p:spPr>
        <p:txBody>
          <a:bodyPr/>
          <a:lstStyle/>
          <a:p>
            <a:r>
              <a:rPr lang="ru-RU" sz="4000" dirty="0"/>
              <a:t>«Зима»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4941168"/>
            <a:ext cx="361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Дата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проведения:16 декабря   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Воспитатель: Михайлова А.Н.</a:t>
            </a:r>
          </a:p>
        </p:txBody>
      </p:sp>
    </p:spTree>
    <p:extLst>
      <p:ext uri="{BB962C8B-B14F-4D97-AF65-F5344CB8AC3E}">
        <p14:creationId xmlns:p14="http://schemas.microsoft.com/office/powerpoint/2010/main" val="20064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3999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Цель</a:t>
            </a:r>
            <a:r>
              <a:rPr lang="ru-RU" dirty="0"/>
              <a:t>: </a:t>
            </a:r>
          </a:p>
          <a:p>
            <a:pPr marL="0" indent="0" algn="just">
              <a:buNone/>
            </a:pPr>
            <a:r>
              <a:rPr lang="ru-RU" dirty="0"/>
              <a:t>Развитие связной речи: продолжать совершенствовать диалогическую и монологическую формы речи; формировать умение вести диалог между воспитателем и ребенком, учить быть доброжелательным и корректным собеседником,  воспитывать культуру речевого общения.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43999" cy="64807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pPr marL="0" indent="0" algn="ctr">
              <a:buNone/>
            </a:pPr>
            <a:r>
              <a:rPr lang="ru-RU" b="1" dirty="0"/>
              <a:t>Образовательные задачи:</a:t>
            </a:r>
            <a:endParaRPr lang="ru-RU" dirty="0"/>
          </a:p>
          <a:p>
            <a:pPr algn="just"/>
            <a:r>
              <a:rPr lang="ru-RU" dirty="0"/>
              <a:t>-обобщать и систематизировать знания детей о зиме;</a:t>
            </a:r>
          </a:p>
          <a:p>
            <a:pPr algn="just"/>
            <a:r>
              <a:rPr lang="ru-RU" dirty="0"/>
              <a:t>-активизировать словарь по теме «Зима», вовлекать детей в речевое и игровое взаимодействие,  продолжать учить связному, последовательному пересказу текста с наглядной опорой в виде </a:t>
            </a:r>
            <a:r>
              <a:rPr lang="ru-RU" dirty="0" err="1"/>
              <a:t>мнемотаблицы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b="1" dirty="0"/>
              <a:t>Развивающие задачи:</a:t>
            </a:r>
            <a:endParaRPr lang="ru-RU" dirty="0"/>
          </a:p>
          <a:p>
            <a:pPr algn="just"/>
            <a:r>
              <a:rPr lang="ru-RU" b="1" dirty="0"/>
              <a:t>-</a:t>
            </a:r>
            <a:r>
              <a:rPr lang="ru-RU" dirty="0"/>
              <a:t>развивать  память, слуховое и зрительное внимание, совершенствовать</a:t>
            </a:r>
            <a:r>
              <a:rPr lang="ru-RU" b="1" dirty="0"/>
              <a:t> </a:t>
            </a:r>
            <a:r>
              <a:rPr lang="ru-RU" dirty="0"/>
              <a:t> навыки устной связной  монологической  речи;</a:t>
            </a:r>
          </a:p>
          <a:p>
            <a:pPr algn="just"/>
            <a:r>
              <a:rPr lang="ru-RU" dirty="0"/>
              <a:t>-развивать личностные качества: активности, любознательности, самостоятельности, умения применять полученные знания в самостоятельной деятельности, развивать способность к самооценке и самоанализу;</a:t>
            </a:r>
          </a:p>
          <a:p>
            <a:pPr algn="just"/>
            <a:r>
              <a:rPr lang="ru-RU" dirty="0"/>
              <a:t>-развивать предпосылки к учебной деятельности: умение слушать взрослого и выполнять его инструкции.</a:t>
            </a:r>
          </a:p>
          <a:p>
            <a:pPr marL="0" indent="0" algn="ctr">
              <a:buNone/>
            </a:pPr>
            <a:r>
              <a:rPr lang="ru-RU" b="1" dirty="0"/>
              <a:t>Воспитательные задачи:</a:t>
            </a:r>
            <a:endParaRPr lang="ru-RU" dirty="0"/>
          </a:p>
          <a:p>
            <a:pPr algn="just"/>
            <a:r>
              <a:rPr lang="ru-RU" dirty="0"/>
              <a:t>-воспитывать устойчивый интерес к занятиям, инициативу, стремление к активной деятельности, внимание к собственной речи, самостоятельности в принятии решений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76872"/>
            <a:ext cx="9143999" cy="44644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/>
              <a:t>Планируемые результаты</a:t>
            </a:r>
            <a:r>
              <a:rPr lang="ru-RU" sz="3200" dirty="0"/>
              <a:t>:   дети - будущие школьники – проявляют инициативу с целью получения новых знаний; совершенствуется умение детей выражать свои мысли посредством речи.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Открытое занятие  Михайлова\_C169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35" y="33265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29309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Да, ребята пришла   долгожданная зима, она прислала нам свой подарок – сундучок.</a:t>
            </a:r>
          </a:p>
        </p:txBody>
      </p:sp>
    </p:spTree>
    <p:extLst>
      <p:ext uri="{BB962C8B-B14F-4D97-AF65-F5344CB8AC3E}">
        <p14:creationId xmlns:p14="http://schemas.microsoft.com/office/powerpoint/2010/main" val="34508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79" y="3933055"/>
            <a:ext cx="4237607" cy="2736305"/>
          </a:xfrm>
        </p:spPr>
        <p:txBody>
          <a:bodyPr>
            <a:normAutofit fontScale="92500"/>
          </a:bodyPr>
          <a:lstStyle/>
          <a:p>
            <a:r>
              <a:rPr lang="ru-RU" dirty="0"/>
              <a:t>-  Сейчас мы с вами поиграем. У меня  снежок  я  буду вам его бросать, а вы ловите и отвечайте.</a:t>
            </a:r>
          </a:p>
          <a:p>
            <a:r>
              <a:rPr lang="ru-RU" dirty="0"/>
              <a:t>-Какая у нас зима? (холодная, </a:t>
            </a:r>
            <a:r>
              <a:rPr lang="ru-RU" b="1" dirty="0"/>
              <a:t> </a:t>
            </a:r>
            <a:r>
              <a:rPr lang="ru-RU" dirty="0"/>
              <a:t>снежная,  морозная, ветреная,  нарядная, веселая, красивая)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Открытое занятие  Михайлова\_C169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" y="33290"/>
            <a:ext cx="4237608" cy="38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Открытое занятие  Михайлова\_C169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97" y="2780928"/>
            <a:ext cx="4853804" cy="40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Открытое занятие  Михайлова\_C169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84" y="0"/>
            <a:ext cx="519491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Открытое занятие  Михайлова\_C1697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80288"/>
            <a:ext cx="4788024" cy="335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00" y="1749739"/>
            <a:ext cx="3839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Игра 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Доскажи словечко»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4437112"/>
            <a:ext cx="3485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Физкультминутка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Зима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H:\Открытое занятие  Михайлова\_C169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4037245" cy="417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2996952"/>
            <a:ext cx="4059973" cy="15456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Игра 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i="1" dirty="0" smtClean="0"/>
              <a:t>«</a:t>
            </a:r>
            <a:r>
              <a:rPr lang="ru-RU" sz="3200" i="1" dirty="0"/>
              <a:t>Скажи правильно»</a:t>
            </a:r>
            <a:r>
              <a:rPr lang="ru-RU" sz="3200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Открытое занятие  Михайлова\_C169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75" y="0"/>
            <a:ext cx="5048986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Открытое занятие  Михайлова\_C169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3"/>
            <a:ext cx="505988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3933056"/>
            <a:ext cx="4084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Пересказ рассказа </a:t>
            </a:r>
          </a:p>
          <a:p>
            <a:pPr algn="ctr"/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«Вот, какой Снеговик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с опорой на </a:t>
            </a:r>
            <a:r>
              <a:rPr lang="ru-RU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мнемотаблицу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</TotalTime>
  <Words>99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Открытое занятие по развитию речи в подготовительной к школе группе №2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по развитию речи в подготовительной к школе группе №2</dc:title>
  <dc:creator>Dom</dc:creator>
  <cp:lastModifiedBy>Dom</cp:lastModifiedBy>
  <cp:revision>2</cp:revision>
  <dcterms:created xsi:type="dcterms:W3CDTF">2022-08-29T12:44:32Z</dcterms:created>
  <dcterms:modified xsi:type="dcterms:W3CDTF">2022-08-29T13:03:49Z</dcterms:modified>
</cp:coreProperties>
</file>