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56" y="-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54300-771C-40A2-ABBF-E29C9168200E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EC1F-F3E4-4140-A71E-B06EAC35E1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54300-771C-40A2-ABBF-E29C9168200E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EC1F-F3E4-4140-A71E-B06EAC35E1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54300-771C-40A2-ABBF-E29C9168200E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EC1F-F3E4-4140-A71E-B06EAC35E14B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54300-771C-40A2-ABBF-E29C9168200E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EC1F-F3E4-4140-A71E-B06EAC35E14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54300-771C-40A2-ABBF-E29C9168200E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EC1F-F3E4-4140-A71E-B06EAC35E1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54300-771C-40A2-ABBF-E29C9168200E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EC1F-F3E4-4140-A71E-B06EAC35E14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54300-771C-40A2-ABBF-E29C9168200E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EC1F-F3E4-4140-A71E-B06EAC35E1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54300-771C-40A2-ABBF-E29C9168200E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EC1F-F3E4-4140-A71E-B06EAC35E1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54300-771C-40A2-ABBF-E29C9168200E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EC1F-F3E4-4140-A71E-B06EAC35E1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54300-771C-40A2-ABBF-E29C9168200E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EC1F-F3E4-4140-A71E-B06EAC35E14B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54300-771C-40A2-ABBF-E29C9168200E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EC1F-F3E4-4140-A71E-B06EAC35E14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F3754300-771C-40A2-ABBF-E29C9168200E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757EC1F-F3E4-4140-A71E-B06EAC35E14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60648"/>
            <a:ext cx="8640960" cy="1728192"/>
          </a:xfrm>
        </p:spPr>
        <p:txBody>
          <a:bodyPr>
            <a:normAutofit fontScale="90000"/>
          </a:bodyPr>
          <a:lstStyle/>
          <a:p>
            <a:r>
              <a:rPr lang="ru-RU" dirty="0"/>
              <a:t>Открытое занятие по развитию речи в подготовительной к школе группе №2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953119"/>
          </a:xfrm>
        </p:spPr>
        <p:txBody>
          <a:bodyPr/>
          <a:lstStyle/>
          <a:p>
            <a:r>
              <a:rPr lang="ru-RU" sz="4000" dirty="0"/>
              <a:t>«Зима»</a:t>
            </a:r>
            <a:endParaRPr lang="ru-RU" sz="4000" b="1" dirty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292080" y="4941168"/>
            <a:ext cx="36134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bg1">
                    <a:lumMod val="95000"/>
                  </a:schemeClr>
                </a:solidFill>
              </a:rPr>
              <a:t>Дата </a:t>
            </a:r>
            <a:r>
              <a:rPr lang="ru-RU" sz="2000" b="1" dirty="0">
                <a:solidFill>
                  <a:schemeClr val="bg1">
                    <a:lumMod val="95000"/>
                  </a:schemeClr>
                </a:solidFill>
              </a:rPr>
              <a:t>проведения:16 декабря   </a:t>
            </a:r>
          </a:p>
          <a:p>
            <a:r>
              <a:rPr lang="ru-RU" sz="2000" b="1" dirty="0">
                <a:solidFill>
                  <a:schemeClr val="bg1">
                    <a:lumMod val="95000"/>
                  </a:schemeClr>
                </a:solidFill>
              </a:rPr>
              <a:t>Воспитатель: Михайлова А.Н.</a:t>
            </a:r>
          </a:p>
        </p:txBody>
      </p:sp>
    </p:spTree>
    <p:extLst>
      <p:ext uri="{BB962C8B-B14F-4D97-AF65-F5344CB8AC3E}">
        <p14:creationId xmlns:p14="http://schemas.microsoft.com/office/powerpoint/2010/main" val="200642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556792"/>
            <a:ext cx="9143999" cy="5184576"/>
          </a:xfrm>
        </p:spPr>
        <p:txBody>
          <a:bodyPr/>
          <a:lstStyle/>
          <a:p>
            <a:pPr marL="0" indent="0" algn="ctr">
              <a:buNone/>
            </a:pPr>
            <a:r>
              <a:rPr lang="ru-RU" u="sng" dirty="0" smtClean="0"/>
              <a:t>Цель</a:t>
            </a:r>
            <a:r>
              <a:rPr lang="ru-RU" dirty="0"/>
              <a:t>: </a:t>
            </a:r>
          </a:p>
          <a:p>
            <a:pPr marL="0" indent="0" algn="just">
              <a:buNone/>
            </a:pPr>
            <a:r>
              <a:rPr lang="ru-RU" dirty="0"/>
              <a:t>Развитие связной речи: продолжать совершенствовать диалогическую и монологическую формы речи; формировать умение вести диалог между воспитателем и ребенком, учить быть доброжелательным и корректным собеседником,  воспитывать культуру речевого общения.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438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88640"/>
            <a:ext cx="9143999" cy="648072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u="sng" dirty="0"/>
              <a:t>Задачи</a:t>
            </a:r>
            <a:r>
              <a:rPr lang="ru-RU" dirty="0"/>
              <a:t>:</a:t>
            </a:r>
          </a:p>
          <a:p>
            <a:pPr marL="0" indent="0" algn="ctr">
              <a:buNone/>
            </a:pPr>
            <a:r>
              <a:rPr lang="ru-RU" b="1" dirty="0"/>
              <a:t>Образовательные задачи:</a:t>
            </a:r>
            <a:endParaRPr lang="ru-RU" dirty="0"/>
          </a:p>
          <a:p>
            <a:pPr algn="just"/>
            <a:r>
              <a:rPr lang="ru-RU" dirty="0"/>
              <a:t>-обобщать и систематизировать знания детей о зиме;</a:t>
            </a:r>
          </a:p>
          <a:p>
            <a:pPr algn="just"/>
            <a:r>
              <a:rPr lang="ru-RU" dirty="0"/>
              <a:t>-активизировать словарь по теме «Зима», вовлекать детей в речевое и игровое взаимодействие,  продолжать учить связному, последовательному пересказу текста с наглядной опорой в виде </a:t>
            </a:r>
            <a:r>
              <a:rPr lang="ru-RU" dirty="0" err="1"/>
              <a:t>мнемотаблицы</a:t>
            </a:r>
            <a:r>
              <a:rPr lang="ru-RU" dirty="0"/>
              <a:t>.</a:t>
            </a:r>
          </a:p>
          <a:p>
            <a:pPr marL="0" indent="0" algn="ctr">
              <a:buNone/>
            </a:pPr>
            <a:r>
              <a:rPr lang="ru-RU" b="1" dirty="0"/>
              <a:t>Развивающие задачи:</a:t>
            </a:r>
            <a:endParaRPr lang="ru-RU" dirty="0"/>
          </a:p>
          <a:p>
            <a:pPr algn="just"/>
            <a:r>
              <a:rPr lang="ru-RU" b="1" dirty="0"/>
              <a:t>-</a:t>
            </a:r>
            <a:r>
              <a:rPr lang="ru-RU" dirty="0"/>
              <a:t>развивать  память, слуховое и зрительное внимание, совершенствовать</a:t>
            </a:r>
            <a:r>
              <a:rPr lang="ru-RU" b="1" dirty="0"/>
              <a:t> </a:t>
            </a:r>
            <a:r>
              <a:rPr lang="ru-RU" dirty="0"/>
              <a:t> навыки устной связной  монологической  речи;</a:t>
            </a:r>
          </a:p>
          <a:p>
            <a:pPr algn="just"/>
            <a:r>
              <a:rPr lang="ru-RU" dirty="0"/>
              <a:t>-развивать личностные качества: активности, любознательности, самостоятельности, умения применять полученные знания в самостоятельной деятельности, развивать способность к самооценке и самоанализу;</a:t>
            </a:r>
          </a:p>
          <a:p>
            <a:pPr algn="just"/>
            <a:r>
              <a:rPr lang="ru-RU" dirty="0"/>
              <a:t>-развивать предпосылки к учебной деятельности: умение слушать взрослого и выполнять его инструкции.</a:t>
            </a:r>
          </a:p>
          <a:p>
            <a:pPr marL="0" indent="0" algn="ctr">
              <a:buNone/>
            </a:pPr>
            <a:r>
              <a:rPr lang="ru-RU" b="1" dirty="0"/>
              <a:t>Воспитательные задачи:</a:t>
            </a:r>
            <a:endParaRPr lang="ru-RU" dirty="0"/>
          </a:p>
          <a:p>
            <a:pPr algn="just"/>
            <a:r>
              <a:rPr lang="ru-RU" dirty="0"/>
              <a:t>-воспитывать устойчивый интерес к занятиям, инициативу, стремление к активной деятельности, внимание к собственной речи, самостоятельности в принятии решений</a:t>
            </a:r>
            <a:r>
              <a:rPr lang="ru-RU" b="1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127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2276872"/>
            <a:ext cx="9143999" cy="4464496"/>
          </a:xfrm>
        </p:spPr>
        <p:txBody>
          <a:bodyPr/>
          <a:lstStyle/>
          <a:p>
            <a:pPr marL="0" indent="0" algn="just">
              <a:buNone/>
            </a:pPr>
            <a:r>
              <a:rPr lang="ru-RU" sz="3200" b="1" dirty="0"/>
              <a:t>Планируемые результаты</a:t>
            </a:r>
            <a:r>
              <a:rPr lang="ru-RU" sz="3200" dirty="0"/>
              <a:t>:   дети - будущие школьники – проявляют инициативу с целью получения новых знаний; совершенствуется умение детей выражать свои мысли посредством речи.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127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:\Открытое занятие  Михайлова\_C1697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5435" y="332656"/>
            <a:ext cx="5088565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4293096"/>
            <a:ext cx="79928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Да, ребята пришла   долгожданная зима, она прислала нам свой подарок – сундучок.</a:t>
            </a:r>
          </a:p>
        </p:txBody>
      </p:sp>
    </p:spTree>
    <p:extLst>
      <p:ext uri="{BB962C8B-B14F-4D97-AF65-F5344CB8AC3E}">
        <p14:creationId xmlns:p14="http://schemas.microsoft.com/office/powerpoint/2010/main" val="345084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379" y="3933055"/>
            <a:ext cx="4237607" cy="2736305"/>
          </a:xfrm>
        </p:spPr>
        <p:txBody>
          <a:bodyPr>
            <a:normAutofit fontScale="92500"/>
          </a:bodyPr>
          <a:lstStyle/>
          <a:p>
            <a:r>
              <a:rPr lang="ru-RU" dirty="0"/>
              <a:t>-  Сейчас мы с вами поиграем. У меня  снежок  я  буду вам его бросать, а вы ловите и отвечайте.</a:t>
            </a:r>
          </a:p>
          <a:p>
            <a:r>
              <a:rPr lang="ru-RU" dirty="0"/>
              <a:t>-Какая у нас зима? (холодная, </a:t>
            </a:r>
            <a:r>
              <a:rPr lang="ru-RU" b="1" dirty="0"/>
              <a:t> </a:t>
            </a:r>
            <a:r>
              <a:rPr lang="ru-RU" dirty="0"/>
              <a:t>снежная,  морозная, ветреная,  нарядная, веселая, красивая)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:\Открытое занятие  Михайлова\_C1697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8" y="33290"/>
            <a:ext cx="4237608" cy="3827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:\Открытое занятие  Михайлова\_C1697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197" y="2780928"/>
            <a:ext cx="4853804" cy="4076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127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H:\Открытое занятие  Михайлова\_C1697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084" y="0"/>
            <a:ext cx="5194916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H:\Открытое занятие  Михайлова\_C16973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480288"/>
            <a:ext cx="4788024" cy="3356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100" y="1749739"/>
            <a:ext cx="383951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Игра </a:t>
            </a:r>
            <a:endParaRPr lang="ru-RU" sz="32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ru-RU" sz="32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«</a:t>
            </a:r>
            <a:r>
              <a:rPr lang="ru-RU" sz="32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Доскажи словечко»</a:t>
            </a:r>
            <a:endParaRPr lang="ru-RU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92080" y="4437112"/>
            <a:ext cx="34852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Физкультминутка</a:t>
            </a:r>
            <a:r>
              <a:rPr lang="ru-RU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endParaRPr lang="ru-RU" sz="2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ru-RU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«</a:t>
            </a:r>
            <a:r>
              <a:rPr lang="ru-RU" sz="28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 Зима</a:t>
            </a:r>
            <a:r>
              <a:rPr lang="ru-RU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»</a:t>
            </a:r>
            <a:endParaRPr lang="ru-RU" sz="28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27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 descr="H:\Открытое занятие  Михайлова\_C1697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692696"/>
            <a:ext cx="4037245" cy="4171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11560" y="2996952"/>
            <a:ext cx="4059973" cy="154562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dirty="0"/>
              <a:t>Игра </a:t>
            </a:r>
            <a:endParaRPr lang="ru-RU" sz="3200" dirty="0" smtClean="0"/>
          </a:p>
          <a:p>
            <a:pPr marL="0" indent="0" algn="ctr">
              <a:buNone/>
            </a:pPr>
            <a:r>
              <a:rPr lang="ru-RU" sz="3200" i="1" dirty="0" smtClean="0"/>
              <a:t>«</a:t>
            </a:r>
            <a:r>
              <a:rPr lang="ru-RU" sz="3200" i="1" dirty="0"/>
              <a:t>Скажи правильно»</a:t>
            </a:r>
            <a:r>
              <a:rPr lang="ru-RU" sz="3200" dirty="0"/>
              <a:t> 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88127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:\Открытое занятие  Михайлова\_C16974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6775" y="0"/>
            <a:ext cx="5048986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H:\Открытое занятие  Михайлова\_C1697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6993"/>
            <a:ext cx="5059880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48064" y="3933056"/>
            <a:ext cx="40841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Пересказ рассказа </a:t>
            </a:r>
          </a:p>
          <a:p>
            <a:pPr algn="ctr"/>
            <a:r>
              <a:rPr lang="ru-RU" sz="32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«Вот, какой Снеговик</a:t>
            </a:r>
            <a:r>
              <a:rPr lang="ru-RU" sz="32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» с опорой на </a:t>
            </a:r>
            <a:r>
              <a:rPr lang="ru-RU" sz="3200" i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мнемотаблицу</a:t>
            </a:r>
            <a:endParaRPr lang="ru-RU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27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19</TotalTime>
  <Words>99</Words>
  <Application>Microsoft Office PowerPoint</Application>
  <PresentationFormat>Экран (4:3)</PresentationFormat>
  <Paragraphs>28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Волна</vt:lpstr>
      <vt:lpstr>Открытое занятие по развитию речи в подготовительной к школе группе №2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Открытое занятие по развитию речи в подготовительной к школе группе №2</dc:title>
  <dc:creator>Dom</dc:creator>
  <cp:lastModifiedBy>Dom</cp:lastModifiedBy>
  <cp:revision>2</cp:revision>
  <dcterms:created xsi:type="dcterms:W3CDTF">2022-08-29T12:44:32Z</dcterms:created>
  <dcterms:modified xsi:type="dcterms:W3CDTF">2022-08-29T13:03:49Z</dcterms:modified>
</cp:coreProperties>
</file>