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89" r:id="rId4"/>
    <p:sldId id="258" r:id="rId5"/>
    <p:sldId id="263" r:id="rId6"/>
    <p:sldId id="264" r:id="rId7"/>
    <p:sldId id="265" r:id="rId8"/>
    <p:sldId id="291" r:id="rId9"/>
    <p:sldId id="302" r:id="rId10"/>
    <p:sldId id="304" r:id="rId11"/>
    <p:sldId id="305" r:id="rId12"/>
    <p:sldId id="266" r:id="rId13"/>
    <p:sldId id="268" r:id="rId14"/>
    <p:sldId id="272" r:id="rId15"/>
    <p:sldId id="271" r:id="rId16"/>
    <p:sldId id="270" r:id="rId17"/>
    <p:sldId id="274" r:id="rId18"/>
    <p:sldId id="292" r:id="rId19"/>
    <p:sldId id="273" r:id="rId20"/>
    <p:sldId id="276" r:id="rId21"/>
    <p:sldId id="306" r:id="rId22"/>
    <p:sldId id="307" r:id="rId23"/>
    <p:sldId id="277" r:id="rId24"/>
    <p:sldId id="280" r:id="rId25"/>
    <p:sldId id="279" r:id="rId26"/>
    <p:sldId id="298" r:id="rId27"/>
    <p:sldId id="299" r:id="rId28"/>
    <p:sldId id="301" r:id="rId29"/>
    <p:sldId id="300" r:id="rId30"/>
    <p:sldId id="308" r:id="rId31"/>
    <p:sldId id="309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A3EAF-B4BE-48A0-8A24-30497AF6339D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5C05-1A83-4707-995A-25938068C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8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5C05-1A83-4707-995A-25938068C0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1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1000">
    <p:diamond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search/?text=%D1%82%D1%83%D0%BB%D1%8C%D1%81%D0%BA%D0%B8%D0%B9%20%D1%81%D0%B0%D0%BC%D0%BE%D0%B2%D0%B0%D1%80&amp;lr=1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1166843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звестные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люди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Тульского края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10668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Андрей Тимофеевич </a:t>
            </a:r>
            <a:r>
              <a:rPr lang="ru-RU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Болотов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(1738-1833)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6976" y="2000240"/>
            <a:ext cx="46132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Родился и жил в деревне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Дворяниново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Алексинского уезда (ныне Заокский район) Тульской губернии. По его проекту и при его участии в Богородицке был разбит первый в России пейзажный парк.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Выдающийся просветитель Х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VIII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века, талантливый писатель, драматург, художник, автор 350 томов произведений, в том числе огромного труда по истории России.  Распространитель в России картофеля, помидоров, других овощей и фруктов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бол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428868"/>
            <a:ext cx="2357454" cy="283639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80623693"/>
      </p:ext>
    </p:extLst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10668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Алексей Степанович Хомяков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(1804-1860)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1828800"/>
            <a:ext cx="434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Социолог, публицист-критик, философ, один из основоположников классического славянофильства. Автор много томных «Записок о всемирной истории». Экономист, разрабатывавший планы уничтожения крепостничества. Полиглот-лингвист, поэт, драматург, художник, врач, изобретатель паровой машины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Владелец усадьбы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Богучарово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(ныне посёлок Октябрьский, Ленинский район).</a:t>
            </a: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хмя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335999"/>
            <a:ext cx="2428892" cy="315755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70844891"/>
      </p:ext>
    </p:extLst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4" y="-3123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4400" y="1628800"/>
            <a:ext cx="3581400" cy="444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Детская писательница, разведчица, лауреат Государственной премии СССР. Полковник. Родилась в семье помощника начальника железнодорожной станции  Узловая Тульской губернии. Автор книг «Сквозь ледяную мглу», «Сердце матери», «Встреча», «Консул» и др.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10668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Зоя Алексеевна Воскресенская  (1907-1992)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7620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зо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76872"/>
            <a:ext cx="2428872" cy="333856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1828800"/>
            <a:ext cx="39338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Русский композитор, один из основоположников русской музыкальной классической школы, педагог-вокалист, общественный деятель. Родился в селе Троицкое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Белёвского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уезда Тульской губернии. Колледж искусств, музыкальное училище в Туле, музыкальные конкурсы носят имя А.С. Даргомыжского.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7023" y="1219200"/>
            <a:ext cx="6970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Александр Сергеевич Даргомыжский  (1813-1869)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6858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аргом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357430"/>
            <a:ext cx="2428892" cy="305635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7686" y="2143116"/>
            <a:ext cx="4024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Русский композитор, драматург, создатель жанра психологической народной  музыкальной драмы (опер «Борис Годунов», «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Хованщина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»). Летом 1868 года жил в селе Шилово Тульской губернии, куда переселилась семья его брата. Здесь сочинил первый акт оперы «Женитьба» по произведению Н.В. Гоголя.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99060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Модест Петрович Мусоргский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(1839-1881) 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248400"/>
            <a:ext cx="6858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мусор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214554"/>
            <a:ext cx="2273841" cy="358601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8600" y="2214554"/>
            <a:ext cx="426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Русский советский живописец, народный художник  РСФСР. Автор монументального классического полотна батально-исторического жанра «Поединок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Пересвета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Челубеем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на Куликовом Поле, прославляющего героическую борьбу русского народа против монголо-татарского ига.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66800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Михаил Иванович Авилов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(1852-1954)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ав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785926"/>
            <a:ext cx="1357322" cy="220700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Рисунок 11" descr="поеди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204" y="4143380"/>
            <a:ext cx="2770223" cy="164307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800" y="1676400"/>
            <a:ext cx="3352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Живописец, жанрист, профессор, академик. Родился в селе Лужники Каширского уезда Тульской губернии. Учился и преподавал в Московском училище живописи, ваяния и зодчества. Приобрёл известность картиной «Неравный брак».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066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Василий Владимирович </a:t>
            </a:r>
            <a:r>
              <a:rPr lang="ru-RU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Пукирев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(1832-1890)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пук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785926"/>
            <a:ext cx="1643074" cy="204108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3" name="Рисунок 12" descr="бр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000504"/>
            <a:ext cx="2643206" cy="198240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7200" y="2071677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Русский живописец, академик живописи, один из организаторов Товарищества передвижных художественных выставок. Родился в селе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Паньково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Новосильского уезда Тульской губернии.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990600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Григорий Григорьевич Мясоедов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1835-1911)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06384" y="6400800"/>
            <a:ext cx="7376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мяс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643050"/>
            <a:ext cx="1563506" cy="215242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1" name="Рисунок 10" descr="мяс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071942"/>
            <a:ext cx="3190077" cy="185024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3400" y="1524001"/>
            <a:ext cx="396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Живописец, член Товарищества передвижных художественных выставок, народный художник РСФСР. В музее-усадьбе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Поленово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(Заокский район) находятся  картины: «Золотая осень», «Вид на Оку из старого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Бехова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и другие. Много работ хранится в собрании Тульского областного художественного музея.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9906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Василий Дмитриевич Поленов (1844-1927)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8382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ка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000504"/>
            <a:ext cx="2571768" cy="192882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3" name="Рисунок 12" descr="пол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785926"/>
            <a:ext cx="1714512" cy="205952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1" y="1078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4800" y="1752600"/>
            <a:ext cx="434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Художник-баталист, действительный член Академии художеств. Родился в селе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Белгородье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Венёвского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уезда Тульской губернии. Автор картины «Военный совет в Филях», цикла картин на охотничьи сюжеты, серии батальных полотен для Зимнего дворца на сюжеты русско-турецкой войны.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0668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Алексей Данилович </a:t>
            </a:r>
            <a:r>
              <a:rPr lang="ru-RU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Кившенко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(1851-1895)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8382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8382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кивш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5" y="1643050"/>
            <a:ext cx="1428760" cy="203741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1" name="Рисунок 10" descr="фил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777" y="3857628"/>
            <a:ext cx="3312539" cy="185738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8600" y="2057400"/>
            <a:ext cx="419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Есть город в России.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очень велик,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 известен.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Над ним, как легенды, проплыли седые века.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 городе этом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Немало вы слышали песен.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очень велик он,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 слава его велика.</a:t>
            </a:r>
          </a:p>
        </p:txBody>
      </p:sp>
      <p:pic>
        <p:nvPicPr>
          <p:cNvPr id="6" name="Picture 4" descr="герб ту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057400"/>
            <a:ext cx="3327879" cy="37030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1143001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Тула – родина моя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2000" y="6324600"/>
            <a:ext cx="7620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3306" y="1571612"/>
            <a:ext cx="45100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Член творческого коллектива графиков и живописцев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Кукрыниксы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действительный член Академии художеств СССР,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народный художник СССР,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Герой Социалистического Труда, лауреат шести Государственных премий и Ленинской премии. Родился в деревне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Щелкуново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Тульской губернии (ныне Богородицкий район).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066800"/>
            <a:ext cx="6934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орфирий Никитич Крылов (1902-1990)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крыл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785926"/>
            <a:ext cx="1428760" cy="198835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Рисунок 11" descr="крылов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929066"/>
            <a:ext cx="2714644" cy="196811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66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914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Леонид Владимирович </a:t>
            </a:r>
            <a:r>
              <a:rPr lang="ru-RU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Занков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(1901-1877)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1600200"/>
            <a:ext cx="4495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Советский психолог и педагог, профессор,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доктор педагогических наук, заслуженный деятель науки РСФСР. В 1918-1919 годах работал учителем сельской начальной школы в деревне Турдей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Ефремовского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уезда Тульской губернии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Его система начального обучения получила широкое распространение в Туле и Тульской области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Зан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285992"/>
            <a:ext cx="2202154" cy="297938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85588352"/>
      </p:ext>
    </p:extLst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914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Пётр Петрович Белоусов </a:t>
            </a:r>
            <a:b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(1856-1896)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1600200"/>
            <a:ext cx="449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Санитарный врач Тулы, доктор медицинских наук, член-учредитель Тульского отделения общества народного здравия. Вошёл в историю Тулы как создатель одного из лучших парков России.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belousov-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357430"/>
            <a:ext cx="2117506" cy="283445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792307"/>
            <a:ext cx="3657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Известный тульский оружейник и заводчик, основатель промышленной династии, деятель отечественного промышленного предпринимательства Х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VIII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века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8382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Никита </a:t>
            </a:r>
            <a:r>
              <a:rPr lang="ru-RU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Демидович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Демидов (</a:t>
            </a:r>
            <a:r>
              <a:rPr lang="ru-RU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Антуфьев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(1656-1725)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000240"/>
            <a:ext cx="2448827" cy="331130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0600" y="990600"/>
            <a:ext cx="7238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Евгений Васильевич </a:t>
            </a:r>
            <a:r>
              <a:rPr lang="ru-RU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Хрунов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(1933-2000)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1600200"/>
            <a:ext cx="3809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Родился в деревне Пруды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Воловского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района Тульской области.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Лётчик-космонавт СССР, полковник, кандидат технических наук, Герой Советского Союза. Впервые в мире осуществил выход в открытый космос с переходом из одного корабля в другой.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хру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143116"/>
            <a:ext cx="2428892" cy="346756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10668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Валерий Владимирович Поляков  (род. 1942)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1828800"/>
            <a:ext cx="373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Космонавт-исследователь. Родился в Туле. Герой Советского Союза и Герой России. Совершил два космических полёта: 29.08.1988-27.04.1989,  08.01.1994-22.03.1995 - самый продолжительный в ХХ веке.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поля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285992"/>
            <a:ext cx="2088530" cy="314327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10668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Сергей Викторович </a:t>
            </a:r>
            <a:r>
              <a:rPr lang="ru-RU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Залётин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(род. 1962)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1828800"/>
            <a:ext cx="373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Лётчик-космонавт, подполковник. Родился в Щёкино. Учился в средней школе №13. Герой Российской Федерации. Совершил два космических полёта, провёл в космосе 83 суток 16 часов 35 минут 25 секунд.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зал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428868"/>
            <a:ext cx="2152926" cy="314327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66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914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Анатолий Евгеньевич Карпов </a:t>
            </a:r>
            <a:b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(род.1951)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1928802"/>
            <a:ext cx="449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Советский и российский шахматист, двенадцатый чемпион мира по шахматам, международный гроссмейстер,  заслуженный мастер спорта СССР, трёхкратный чемпион мира  по шахматам среди мужчин. В 1965-1969 годах жил в Туле, закончил с золотой медалью математический класс тульской школы №20.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карп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143116"/>
            <a:ext cx="2286016" cy="336615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85588352"/>
      </p:ext>
    </p:extLst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66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914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Всеволод Евгеньевич </a:t>
            </a:r>
            <a:r>
              <a:rPr lang="ru-RU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Санаев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(1912-1996)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714488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Советский и российский актёр театра и кино, педагог, народный артист СССР. Родился в Туле, работал  сборщиком гармоней на Тульской гармонной фабрике, был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артистом   вспомогательного состава Тульского театра при Патронном заводе, актёром Тульского театра драмы имени М. Горького. 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сана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214554"/>
            <a:ext cx="2143140" cy="331454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85588352"/>
      </p:ext>
    </p:extLst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914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Вячеслав Михайлович Невинный</a:t>
            </a:r>
            <a:b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(1934-2009)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1928802"/>
            <a:ext cx="449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Советский и российский актёр театра и кино, народный артист СССР, закончил школу-студию МХАТ.  Родился в Туле, учился в тульской средней школе №23, работал в Тульском театре юного зрителя.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нев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143116"/>
            <a:ext cx="2337689" cy="323182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85588352"/>
      </p:ext>
    </p:extLst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857232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Лев Николаевич Толстой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(1828-1910)</a:t>
            </a:r>
            <a:b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000240"/>
            <a:ext cx="43005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Великий писатель и мыслитель,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ольшая часть жизни которого прошла в Ясной Поляне, расположенной в 13 километрах от Тулы. Здесь было написано около 200 произведений. Музей-усадьба Ясная Поляна – музей мирового значения.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тоэл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928802"/>
            <a:ext cx="2428892" cy="358813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ттт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00125"/>
            <a:ext cx="7620000" cy="485775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обла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459" y="980728"/>
            <a:ext cx="7269941" cy="4850414"/>
          </a:xfrm>
          <a:prstGeom prst="rect">
            <a:avLst/>
          </a:prstGeom>
        </p:spPr>
      </p:pic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7620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9144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Использованные материалы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143000" y="21336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1336497"/>
            <a:ext cx="7162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Интернет-ресурсы.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2. Милонов Н.А. Русские писатели и Тульский край. Тула, 1971.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2.Тульский биографический словарь.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Тула, 1996.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3.</a:t>
            </a:r>
            <a:r>
              <a:rPr lang="ru-RU" sz="2400" b="1" dirty="0" smtClean="0"/>
              <a:t> 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Тульская область. Путеводитель.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Тула, 2007.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2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987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2130744"/>
            <a:ext cx="429054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рупнейший поэт первой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половины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 века, один из основоположников  романтизма в русской поэзии, переводчик, критик, автор гимна царской России «Боже, царя храни». Родился в селе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Мишенском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Белёвского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уезда Тульской губернии. Учился в частном пансионе, в Тульском народном училище.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9906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Василий 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ндреевич Жуковский                 (1783-1852)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6858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2000" y="6400800"/>
            <a:ext cx="7620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ж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071678"/>
            <a:ext cx="2857520" cy="311325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62400" y="2057400"/>
            <a:ext cx="419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Выдающийся русский прозаик-реалист.  Родился в Туле, учился в тульской гимназии. Очерки, рассказы, повести писателя («Нравы Растеряевой улицы», «Власть земли», «Из деревенского дневника» и другие) отличаются искренностью, яркостью образов, тонким юмором, интересными диалогами.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990600"/>
            <a:ext cx="7243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Глеб Иванович Успенский 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(1843-1902)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630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гле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8332" y="2143116"/>
            <a:ext cx="2240659" cy="352903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3372" y="2500305"/>
            <a:ext cx="39290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Писатель-демократ. Родился в селе Ступино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Ефремовского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уезда Тульской губернии. Двоюродный брат Глеба Успенского. 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1862 году преподавал в Яснополянской школе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Л.Н. Толстого. Дружил с известным художником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А.К.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Саврасовым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2000" y="6324600"/>
            <a:ext cx="7620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098321"/>
            <a:ext cx="6929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Иванович 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Успенский                     (1837-1889)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ко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357430"/>
            <a:ext cx="2434757" cy="312124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2143116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Настоящая фамилия – Смидович. Русский писатель, переводчик, литературовед. Лауреат последней Пушкинской премии и Сталинской премии первой степени. Родился в Туле, закончил Тульскую классическую гимназию. Его мать организовала в своём доме первый в Туле детский сад.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914400"/>
            <a:ext cx="8115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Викентий </a:t>
            </a:r>
            <a:r>
              <a:rPr lang="ru-RU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Викентьевич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Вересаев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(1867-1945)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685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вереса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3116"/>
            <a:ext cx="2724830" cy="342899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2286000"/>
            <a:ext cx="434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Родился в семье чиновника тульской казённой палаты. Основоположник педагогической науки в России, автор учебников для  народных школ, литератор, журналист. Основой своей системы поставил требование демократизации народного образования и воспитания.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9906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Константин Дмитриевич Ушинский (1824-1870)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7620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у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357430"/>
            <a:ext cx="2286016" cy="304802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863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2286000"/>
            <a:ext cx="434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Русский писатель, журналист, редактор журнала «Отеческие записки». С 29 декабря 1866 года по 13 октября 1867 года служил в качестве управляющего казённой палатой в Туле. Сейчас в этом переделанном и надстроенном здании находится Тульский коммунально-строительный техникум.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9906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Михаил </a:t>
            </a:r>
            <a:r>
              <a:rPr lang="ru-RU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Евграфович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Салтыков-Щедрин (1826-1889)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324600"/>
            <a:ext cx="7620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rLLbvg1tQv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000240"/>
            <a:ext cx="2667000" cy="35242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med" advClick="0" advTm="1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1343</Words>
  <Application>Microsoft Office PowerPoint</Application>
  <PresentationFormat>Экран (4:3)</PresentationFormat>
  <Paragraphs>121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Dom</cp:lastModifiedBy>
  <cp:revision>168</cp:revision>
  <dcterms:created xsi:type="dcterms:W3CDTF">2016-04-28T07:10:41Z</dcterms:created>
  <dcterms:modified xsi:type="dcterms:W3CDTF">2023-04-30T14:48:57Z</dcterms:modified>
</cp:coreProperties>
</file>