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9" r:id="rId6"/>
    <p:sldId id="270" r:id="rId7"/>
    <p:sldId id="266" r:id="rId8"/>
    <p:sldId id="260" r:id="rId9"/>
    <p:sldId id="261" r:id="rId10"/>
    <p:sldId id="262" r:id="rId11"/>
    <p:sldId id="263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3754300-771C-40A2-ABBF-E29C9168200E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640960" cy="1728192"/>
          </a:xfrm>
        </p:spPr>
        <p:txBody>
          <a:bodyPr>
            <a:normAutofit fontScale="90000"/>
          </a:bodyPr>
          <a:lstStyle/>
          <a:p>
            <a:r>
              <a:rPr lang="ru-RU" dirty="0"/>
              <a:t>Открытое занятие по развитию речи в подготовительной к школе группе №2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953119"/>
          </a:xfrm>
        </p:spPr>
        <p:txBody>
          <a:bodyPr>
            <a:normAutofit fontScale="85000" lnSpcReduction="20000"/>
          </a:bodyPr>
          <a:lstStyle/>
          <a:p>
            <a:r>
              <a:rPr lang="ru-RU" sz="4000" dirty="0"/>
              <a:t>«Путешествие в страну будущих  первоклассников»</a:t>
            </a:r>
            <a:endParaRPr lang="ru-RU" sz="4000" b="1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92080" y="4941168"/>
            <a:ext cx="36134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</a:rPr>
              <a:t>Дата 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</a:rPr>
              <a:t>проведения: 29 ноября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ru-RU" sz="2000" b="1" dirty="0">
                <a:solidFill>
                  <a:schemeClr val="bg1">
                    <a:lumMod val="95000"/>
                  </a:schemeClr>
                </a:solidFill>
              </a:rPr>
              <a:t>Воспитатель: Михайлова А.Н.</a:t>
            </a:r>
          </a:p>
        </p:txBody>
      </p:sp>
    </p:spTree>
    <p:extLst>
      <p:ext uri="{BB962C8B-B14F-4D97-AF65-F5344CB8AC3E}">
        <p14:creationId xmlns:p14="http://schemas.microsoft.com/office/powerpoint/2010/main" val="200642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3573016"/>
            <a:ext cx="6732240" cy="24482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/>
              <a:t>В лесу живут различные дикие животные. Какие дикие животные вам знакомы? </a:t>
            </a:r>
            <a:r>
              <a:rPr lang="ru-RU" sz="3200" dirty="0" smtClean="0"/>
              <a:t>– </a:t>
            </a:r>
            <a:r>
              <a:rPr lang="ru-RU" sz="3200" dirty="0"/>
              <a:t>В лесу живут волк, заяц, лось, косуля, медведь, лиса. </a:t>
            </a:r>
            <a:endParaRPr lang="ru-RU" sz="3200" dirty="0"/>
          </a:p>
        </p:txBody>
      </p:sp>
      <p:pic>
        <p:nvPicPr>
          <p:cNvPr id="4098" name="Picture 2" descr="E:\Открытое_Михайлова_Путешествие в страну будующих первокласников\_B2915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915" y="0"/>
            <a:ext cx="5150086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Открытое_Михайлова_Путешествие в страну будующих первокласников\_B2915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86" y="0"/>
            <a:ext cx="5376662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4149080"/>
            <a:ext cx="51545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Ребята, давайте с вами вспомним правила поведения в лесу </a:t>
            </a:r>
            <a:endParaRPr lang="ru-RU" sz="2800" dirty="0"/>
          </a:p>
        </p:txBody>
      </p:sp>
      <p:pic>
        <p:nvPicPr>
          <p:cNvPr id="5123" name="Picture 3" descr="E:\Открытое_Михайлова_Путешествие в страну будующих первокласников\_B2915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501" y="3072328"/>
            <a:ext cx="3998792" cy="378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Открытое_Михайлова_Путешествие в страну будующих первокласников\_B2915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77988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Открытое_Михайлова_Путешествие в страну будующих первокласников\_B2915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367" y="3406775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005064"/>
            <a:ext cx="30963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А сейчас мы отдохнем, физкультминутку проведем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0085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E:\Открытое_Михайлова_Путешествие в страну будующих первокласников\_B2915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8"/>
            <a:ext cx="4934918" cy="370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Открытое_Михайлова_Путешествие в страну будующих первокласников\_B2915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850562"/>
            <a:ext cx="4493631" cy="400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51217" y="620688"/>
            <a:ext cx="31931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Игра 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«</a:t>
            </a:r>
            <a:r>
              <a:rPr lang="ru-RU" sz="2800" dirty="0">
                <a:solidFill>
                  <a:schemeClr val="bg1"/>
                </a:solidFill>
              </a:rPr>
              <a:t>Назови признаки предмета»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3933056"/>
            <a:ext cx="367240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-Вот и приземлились мы в  наш детский </a:t>
            </a:r>
            <a:r>
              <a:rPr lang="ru-RU" sz="3200" dirty="0" smtClean="0"/>
              <a:t>сад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48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556792"/>
            <a:ext cx="9143999" cy="5184576"/>
          </a:xfrm>
        </p:spPr>
        <p:txBody>
          <a:bodyPr/>
          <a:lstStyle/>
          <a:p>
            <a:pPr marL="0" indent="0" algn="ctr">
              <a:buNone/>
            </a:pPr>
            <a:r>
              <a:rPr lang="ru-RU" u="sng" dirty="0" smtClean="0"/>
              <a:t>Цель</a:t>
            </a:r>
            <a:r>
              <a:rPr lang="ru-RU" dirty="0"/>
              <a:t>: </a:t>
            </a:r>
          </a:p>
          <a:p>
            <a:pPr marL="0" indent="0" algn="just">
              <a:buNone/>
            </a:pPr>
            <a:r>
              <a:rPr lang="ru-RU" dirty="0"/>
              <a:t>Обогащать словарный запас, развивать зрительное и слуховое восприятие, внимание, мышление, память</a:t>
            </a:r>
            <a:r>
              <a:rPr lang="ru-RU" dirty="0" smtClean="0"/>
              <a:t>.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3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88640"/>
            <a:ext cx="9143999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u="sng" dirty="0"/>
              <a:t>Задачи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Совершенствовать </a:t>
            </a:r>
            <a:r>
              <a:rPr lang="ru-RU" dirty="0"/>
              <a:t>речь как средство общения, добиваться полных ответов на вопросы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Закрепить и обобщить знание детей об антонимах. Развивать умение понимать образность выражений и красоту поэтического произведения. Обобщить имеющиеся представления детей о лесе  его растительном и животном мире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Продолжать формировать умение вести диалог между воспитателем и ребенком, учить быть доброжелательным и корректным собеседником, воспитывать культуру речевого общения.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276872"/>
            <a:ext cx="9143999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b="1" dirty="0"/>
              <a:t>Планируемые результаты</a:t>
            </a:r>
            <a:r>
              <a:rPr lang="ru-RU" sz="3200" dirty="0"/>
              <a:t>:  </a:t>
            </a:r>
            <a:r>
              <a:rPr lang="ru-RU" sz="3200" dirty="0"/>
              <a:t>дети - будущие школьники – проявляют инициативу с целью получения новых знаний; совершенствуется умение детей выражать свои мысли посредством речи.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 smtClean="0"/>
          </a:p>
          <a:p>
            <a:pPr algn="ctr"/>
            <a:r>
              <a:rPr lang="ru-RU" sz="3200" dirty="0" smtClean="0"/>
              <a:t>Ребята </a:t>
            </a:r>
            <a:r>
              <a:rPr lang="ru-RU" sz="3200" dirty="0"/>
              <a:t>вы любите путешествовать</a:t>
            </a:r>
            <a:r>
              <a:rPr lang="ru-RU" sz="3200" dirty="0" smtClean="0"/>
              <a:t>? Я </a:t>
            </a:r>
            <a:r>
              <a:rPr lang="ru-RU" sz="3200" dirty="0"/>
              <a:t>вам предлагаю отправиться в страну будущих </a:t>
            </a:r>
            <a:r>
              <a:rPr lang="ru-RU" sz="3200" dirty="0" smtClean="0"/>
              <a:t>первоклассников</a:t>
            </a:r>
            <a:endParaRPr lang="ru-RU" sz="3200" dirty="0"/>
          </a:p>
        </p:txBody>
      </p:sp>
      <p:pic>
        <p:nvPicPr>
          <p:cNvPr id="5" name="Picture 2" descr="https://avatars.mds.yandex.net/get-pdb/2265897/fe02335a-b41f-40aa-a382-814bfc4ef36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868"/>
            <a:ext cx="6033323" cy="364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0800000" flipV="1">
            <a:off x="6033323" y="3789040"/>
            <a:ext cx="31106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полетим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мы с вами на воздушном шаре. 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801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стране будущих первоклассников нас ждет много интересных заданий</a:t>
            </a:r>
            <a:endParaRPr lang="ru-RU" dirty="0"/>
          </a:p>
        </p:txBody>
      </p:sp>
      <p:pic>
        <p:nvPicPr>
          <p:cNvPr id="8194" name="Picture 2" descr="E:\Открытое_Михайлова_Путешествие в страну будующих первокласников\_B2915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21" y="2249631"/>
            <a:ext cx="7903436" cy="460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494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9512" y="4293096"/>
            <a:ext cx="79928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Доброе утро улыбчивым </a:t>
            </a:r>
            <a:r>
              <a:rPr lang="ru-RU" sz="2800" dirty="0" smtClean="0"/>
              <a:t>лицам. Доброе </a:t>
            </a:r>
            <a:r>
              <a:rPr lang="ru-RU" sz="2800" dirty="0"/>
              <a:t>утро и солнцу и </a:t>
            </a:r>
            <a:r>
              <a:rPr lang="ru-RU" sz="2800" dirty="0" smtClean="0"/>
              <a:t>птицам. </a:t>
            </a:r>
            <a:r>
              <a:rPr lang="ru-RU" sz="2800" dirty="0"/>
              <a:t>Пусть каждый становится добрым, </a:t>
            </a:r>
            <a:r>
              <a:rPr lang="ru-RU" sz="2800" dirty="0" smtClean="0"/>
              <a:t>доверчивым, </a:t>
            </a:r>
            <a:r>
              <a:rPr lang="ru-RU" sz="2800" dirty="0"/>
              <a:t>пусть доброе продлиться до </a:t>
            </a:r>
            <a:r>
              <a:rPr lang="ru-RU" sz="2800" dirty="0" smtClean="0"/>
              <a:t>вечера.</a:t>
            </a:r>
            <a:endParaRPr lang="ru-RU" sz="2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Открытое_Михайлова_Путешествие в страну будующих первокласников\_B2915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746" y="0"/>
            <a:ext cx="5724128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84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79" y="3933055"/>
            <a:ext cx="4237607" cy="27363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Лес, точно терем расписной, Лиловый, золотой, </a:t>
            </a:r>
            <a:r>
              <a:rPr lang="ru-RU" dirty="0" smtClean="0"/>
              <a:t>багряный. </a:t>
            </a:r>
            <a:r>
              <a:rPr lang="ru-RU" dirty="0"/>
              <a:t>Веселой, пестрою стеной стоит над светлою поляной.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Открытое_Михайлова_Путешествие в страну будующих первокласников\_B2915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" y="26394"/>
            <a:ext cx="5855564" cy="39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E:\Открытое_Михайлова_Путешествие в страну будующих первокласников\_B2915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594"/>
            <a:ext cx="4932040" cy="369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Открытое_Михайлова_Путешествие в страну будующих первокласников\_B2915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3"/>
            <a:ext cx="466801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" y="1223329"/>
            <a:ext cx="420296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Багряный цвет- это ярко красный 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r>
              <a:rPr lang="ru-RU" sz="3200" dirty="0" smtClean="0">
                <a:solidFill>
                  <a:srgbClr val="7030A0"/>
                </a:solidFill>
              </a:rPr>
              <a:t> </a:t>
            </a:r>
            <a:r>
              <a:rPr lang="ru-RU" sz="3200" dirty="0">
                <a:solidFill>
                  <a:srgbClr val="7030A0"/>
                </a:solidFill>
              </a:rPr>
              <a:t>А вот лиловый цвет сейчас посмотрим.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68010" y="3789040"/>
            <a:ext cx="42964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C000"/>
                </a:solidFill>
              </a:rPr>
              <a:t>желтый цвет все знаем. Золотой цвет- это какой цвет?</a:t>
            </a:r>
            <a:endParaRPr lang="ru-RU" sz="4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58</TotalTime>
  <Words>248</Words>
  <Application>Microsoft Office PowerPoint</Application>
  <PresentationFormat>Экран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Открытое занятие по развитию речи в подготовительной к школе группе №2 </vt:lpstr>
      <vt:lpstr>Презентация PowerPoint</vt:lpstr>
      <vt:lpstr>Презентация PowerPoint</vt:lpstr>
      <vt:lpstr>Презентация PowerPoint</vt:lpstr>
      <vt:lpstr>Презентация PowerPoint</vt:lpstr>
      <vt:lpstr>В стране будущих первоклассников нас ждет много интересных заданий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Открытое занятие по развитию речи в подготовительной к школе группе №2</dc:title>
  <dc:creator>Dom</dc:creator>
  <cp:lastModifiedBy>Dom</cp:lastModifiedBy>
  <cp:revision>8</cp:revision>
  <dcterms:created xsi:type="dcterms:W3CDTF">2022-08-29T12:44:32Z</dcterms:created>
  <dcterms:modified xsi:type="dcterms:W3CDTF">2023-04-01T13:34:01Z</dcterms:modified>
</cp:coreProperties>
</file>