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6" r:id="rId8"/>
    <p:sldId id="260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754300-771C-40A2-ABBF-E29C9168200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Открытое занятие по развитию речи в подготовительной к школе группе №2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953119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/>
              <a:t>«Путешествие в страну будущих  первоклассников»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941168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Дата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проведения: 29 ноября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Воспитатель: Михайлова А.Н.</a:t>
            </a:r>
          </a:p>
        </p:txBody>
      </p:sp>
    </p:spTree>
    <p:extLst>
      <p:ext uri="{BB962C8B-B14F-4D97-AF65-F5344CB8AC3E}">
        <p14:creationId xmlns:p14="http://schemas.microsoft.com/office/powerpoint/2010/main" val="20064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3573016"/>
            <a:ext cx="6732240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В лесу живут различные дикие животные. Какие дикие животные вам знакомы? </a:t>
            </a:r>
            <a:r>
              <a:rPr lang="ru-RU" sz="3200" dirty="0" smtClean="0"/>
              <a:t>– </a:t>
            </a:r>
            <a:r>
              <a:rPr lang="ru-RU" sz="3200" dirty="0"/>
              <a:t>В лесу живут волк, заяц, лось, косуля, медведь, лиса. </a:t>
            </a:r>
            <a:endParaRPr lang="ru-RU" sz="3200" dirty="0"/>
          </a:p>
        </p:txBody>
      </p:sp>
      <p:pic>
        <p:nvPicPr>
          <p:cNvPr id="4098" name="Picture 2" descr="E:\Открытое_Михайлова_Путешествие в страну будующих первокласников\_B291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15" y="0"/>
            <a:ext cx="515008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Открытое_Михайлова_Путешествие в страну будующих первокласников\_B29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6" y="0"/>
            <a:ext cx="537666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5154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Ребята, давайте с вами вспомним правила поведения в лесу </a:t>
            </a:r>
            <a:endParaRPr lang="ru-RU" sz="2800" dirty="0"/>
          </a:p>
        </p:txBody>
      </p:sp>
      <p:pic>
        <p:nvPicPr>
          <p:cNvPr id="5123" name="Picture 3" descr="E:\Открытое_Михайлова_Путешествие в страну будующих первокласников\_B291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01" y="3072328"/>
            <a:ext cx="3998792" cy="37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Открытое_Михайлова_Путешествие в страну будующих первокласников\_B291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798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Открытое_Михайлова_Путешествие в страну будующих первокласников\_B2915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67" y="3406775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0506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 сейчас мы отдохнем, физкультминутку проведем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08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Открытое_Михайлова_Путешествие в страну будующих первокласников\_B29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4934918" cy="37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Открытое_Михайлова_Путешествие в страну будующих первокласников\_B29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0562"/>
            <a:ext cx="4493631" cy="40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1217" y="620688"/>
            <a:ext cx="3193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Игра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Назови признаки предмета»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933056"/>
            <a:ext cx="3672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-Вот и приземлились мы в  наш детский </a:t>
            </a:r>
            <a:r>
              <a:rPr lang="ru-RU" sz="3200" dirty="0" smtClean="0"/>
              <a:t>сад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Цель</a:t>
            </a:r>
            <a:r>
              <a:rPr lang="ru-RU" dirty="0"/>
              <a:t>: </a:t>
            </a:r>
          </a:p>
          <a:p>
            <a:pPr marL="0" indent="0" algn="just">
              <a:buNone/>
            </a:pPr>
            <a:r>
              <a:rPr lang="ru-RU" dirty="0"/>
              <a:t>Обогащать словарный запас, развивать зрительное и слуховое восприятие, внимание, мышление, память</a:t>
            </a:r>
            <a:r>
              <a:rPr lang="ru-RU" dirty="0" smtClean="0"/>
              <a:t>.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3999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Совершенствовать </a:t>
            </a:r>
            <a:r>
              <a:rPr lang="ru-RU" dirty="0"/>
              <a:t>речь как средство общения, добиваться полных ответов на вопросы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Закрепить и обобщить знание детей об антонимах. Развивать умение понимать образность выражений и красоту поэтического произведения. Обобщить имеющиеся представления детей о лесе  его растительном и животном мире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Продолжать формировать умение вести диалог между воспитателем и ребенком, учить быть доброжелательным и корректным собеседником, воспитывать культуру речевого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9143999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/>
              <a:t>Планируемые результаты</a:t>
            </a:r>
            <a:r>
              <a:rPr lang="ru-RU" sz="3200" dirty="0"/>
              <a:t>:  </a:t>
            </a:r>
            <a:r>
              <a:rPr lang="ru-RU" sz="3200" dirty="0"/>
              <a:t>дети - будущие школьники – проявляют инициативу с целью получения новых знаний; совершенствуется умение детей выражать свои мысли посредством речи.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Ребята </a:t>
            </a:r>
            <a:r>
              <a:rPr lang="ru-RU" sz="3200" dirty="0"/>
              <a:t>вы любите путешествовать</a:t>
            </a:r>
            <a:r>
              <a:rPr lang="ru-RU" sz="3200" dirty="0" smtClean="0"/>
              <a:t>? Я </a:t>
            </a:r>
            <a:r>
              <a:rPr lang="ru-RU" sz="3200" dirty="0"/>
              <a:t>вам предлагаю отправиться в страну будущих </a:t>
            </a:r>
            <a:r>
              <a:rPr lang="ru-RU" sz="3200" dirty="0" smtClean="0"/>
              <a:t>первоклассников</a:t>
            </a:r>
            <a:endParaRPr lang="ru-RU" sz="3200" dirty="0"/>
          </a:p>
        </p:txBody>
      </p:sp>
      <p:pic>
        <p:nvPicPr>
          <p:cNvPr id="5" name="Picture 2" descr="https://avatars.mds.yandex.net/get-pdb/2265897/fe02335a-b41f-40aa-a382-814bfc4ef36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868"/>
            <a:ext cx="6033323" cy="36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6033323" y="3789040"/>
            <a:ext cx="3110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полетим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мы с вами на воздушном шаре.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0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стране будущих первоклассников нас ждет много интересных заданий</a:t>
            </a:r>
            <a:endParaRPr lang="ru-RU" dirty="0"/>
          </a:p>
        </p:txBody>
      </p:sp>
      <p:pic>
        <p:nvPicPr>
          <p:cNvPr id="8194" name="Picture 2" descr="E:\Открытое_Михайлова_Путешествие в страну будующих первокласников\_B291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1" y="2249631"/>
            <a:ext cx="7903436" cy="46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9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293096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Доброе утро улыбчивым </a:t>
            </a:r>
            <a:r>
              <a:rPr lang="ru-RU" sz="2800" dirty="0" smtClean="0"/>
              <a:t>лицам. Доброе </a:t>
            </a:r>
            <a:r>
              <a:rPr lang="ru-RU" sz="2800" dirty="0"/>
              <a:t>утро и солнцу и </a:t>
            </a:r>
            <a:r>
              <a:rPr lang="ru-RU" sz="2800" dirty="0" smtClean="0"/>
              <a:t>птицам. </a:t>
            </a:r>
            <a:r>
              <a:rPr lang="ru-RU" sz="2800" dirty="0"/>
              <a:t>Пусть каждый становится добрым, </a:t>
            </a:r>
            <a:r>
              <a:rPr lang="ru-RU" sz="2800" dirty="0" smtClean="0"/>
              <a:t>доверчивым, </a:t>
            </a:r>
            <a:r>
              <a:rPr lang="ru-RU" sz="2800" dirty="0"/>
              <a:t>пусть доброе продлиться до </a:t>
            </a:r>
            <a:r>
              <a:rPr lang="ru-RU" sz="2800" dirty="0" smtClean="0"/>
              <a:t>вечера.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Открытое_Михайлова_Путешествие в страну будующих первокласников\_B29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46" y="0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9" y="3933055"/>
            <a:ext cx="4237607" cy="273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Лес, точно терем расписной, Лиловый, золотой, </a:t>
            </a:r>
            <a:r>
              <a:rPr lang="ru-RU" dirty="0" smtClean="0"/>
              <a:t>багряный. </a:t>
            </a:r>
            <a:r>
              <a:rPr lang="ru-RU" dirty="0"/>
              <a:t>Веселой, пестрою стеной стоит над светлою поляной.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ткрытое_Михайлова_Путешествие в страну будующих первокласников\_B29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" y="26394"/>
            <a:ext cx="5855564" cy="39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Открытое_Михайлова_Путешествие в страну будующих первокласников\_B29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594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Открытое_Михайлова_Путешествие в страну будующих первокласников\_B291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" y="1223329"/>
            <a:ext cx="4202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Багряный цвет- это ярко красный 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А вот лиловый цвет сейчас посмотрим.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8010" y="3789040"/>
            <a:ext cx="429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желтый цвет все знаем. Золотой цвет- это какой цвет?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248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Открытое занятие по развитию речи в подготовительной к школе группе №2 </vt:lpstr>
      <vt:lpstr>Презентация PowerPoint</vt:lpstr>
      <vt:lpstr>Презентация PowerPoint</vt:lpstr>
      <vt:lpstr>Презентация PowerPoint</vt:lpstr>
      <vt:lpstr>Презентация PowerPoint</vt:lpstr>
      <vt:lpstr>В стране будущих первоклассников нас ждет много интересных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развитию речи в подготовительной к школе группе №2</dc:title>
  <dc:creator>Dom</dc:creator>
  <cp:lastModifiedBy>Dom</cp:lastModifiedBy>
  <cp:revision>8</cp:revision>
  <dcterms:created xsi:type="dcterms:W3CDTF">2022-08-29T12:44:32Z</dcterms:created>
  <dcterms:modified xsi:type="dcterms:W3CDTF">2023-04-01T13:34:01Z</dcterms:modified>
</cp:coreProperties>
</file>