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CC8FE6-8A39-466E-A3FC-4A643E837045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9AA930-04DB-4B97-9AA3-0DFB59C82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8FE6-8A39-466E-A3FC-4A643E837045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930-04DB-4B97-9AA3-0DFB59C82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8FE6-8A39-466E-A3FC-4A643E837045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930-04DB-4B97-9AA3-0DFB59C82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CC8FE6-8A39-466E-A3FC-4A643E837045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9AA930-04DB-4B97-9AA3-0DFB59C8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CC8FE6-8A39-466E-A3FC-4A643E837045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9AA930-04DB-4B97-9AA3-0DFB59C82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8FE6-8A39-466E-A3FC-4A643E837045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930-04DB-4B97-9AA3-0DFB59C8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8FE6-8A39-466E-A3FC-4A643E837045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930-04DB-4B97-9AA3-0DFB59C8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CC8FE6-8A39-466E-A3FC-4A643E837045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9AA930-04DB-4B97-9AA3-0DFB59C8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8FE6-8A39-466E-A3FC-4A643E837045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930-04DB-4B97-9AA3-0DFB59C82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CC8FE6-8A39-466E-A3FC-4A643E837045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9AA930-04DB-4B97-9AA3-0DFB59C8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CC8FE6-8A39-466E-A3FC-4A643E837045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9AA930-04DB-4B97-9AA3-0DFB59C8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CC8FE6-8A39-466E-A3FC-4A643E837045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9AA930-04DB-4B97-9AA3-0DFB59C82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85794"/>
            <a:ext cx="6172200" cy="228601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Наш дом - природа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214818"/>
            <a:ext cx="6172200" cy="1143008"/>
          </a:xfrm>
        </p:spPr>
        <p:txBody>
          <a:bodyPr/>
          <a:lstStyle/>
          <a:p>
            <a:pPr algn="ctr"/>
            <a:r>
              <a:rPr lang="ru-RU" sz="2800" dirty="0" smtClean="0"/>
              <a:t>Клуб по интересам</a:t>
            </a:r>
          </a:p>
          <a:p>
            <a:pPr algn="ctr"/>
            <a:r>
              <a:rPr lang="ru-RU" dirty="0" smtClean="0"/>
              <a:t>Воспитатель Евстратова О.С.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зимуют животные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Почва и ее обитатели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Почва и ее обитатели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975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   Формирование ответственного отношения к природе – сложный и длительный процесс.  </a:t>
            </a:r>
            <a:br>
              <a:rPr lang="ru-RU" sz="2800" dirty="0" smtClean="0"/>
            </a:br>
            <a:r>
              <a:rPr lang="ru-RU" sz="2800" dirty="0" smtClean="0"/>
              <a:t>Поэтому экологическое воспитание образование детей – чрезвычайно актуальная проблема настоящего времени: только экологическое мировоззрение и экологическая культура ныне живущих людей могут вывести  планету и человечество из того состояния, в котором оно находится сейчас.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08305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Цели и задачи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Подвести к понятию, что взрослые и дети – это часть природы;</a:t>
            </a:r>
          </a:p>
          <a:p>
            <a:r>
              <a:rPr lang="ru-RU" dirty="0" smtClean="0"/>
              <a:t>Воспитание желания  бережно относиться к своему здоровью;</a:t>
            </a:r>
          </a:p>
          <a:p>
            <a:r>
              <a:rPr lang="ru-RU" dirty="0" smtClean="0"/>
              <a:t>Показать важность природных ресурсов в жизни человека;</a:t>
            </a:r>
          </a:p>
          <a:p>
            <a:r>
              <a:rPr lang="ru-RU" dirty="0" smtClean="0"/>
              <a:t>Воспитывать бережное, экономичное отношение к природным ресурсам;</a:t>
            </a:r>
          </a:p>
          <a:p>
            <a:r>
              <a:rPr lang="ru-RU" dirty="0" smtClean="0"/>
              <a:t>Воспитание правильного поведения в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Вода – источник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Показать значение воды в жизни живой природы;</a:t>
            </a:r>
          </a:p>
          <a:p>
            <a:r>
              <a:rPr lang="ru-RU" dirty="0" smtClean="0"/>
              <a:t>Выявить свойства воды.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pic>
        <p:nvPicPr>
          <p:cNvPr id="1026" name="Picture 2" descr="C:\Users\дс 3-1\Desktop\УЧЕБНЫЙ ГОД 20-21\Фото ст. гр. 2\Евстратова клуб по интересам Наш дом - природа\Вода - источник жизни\IMG_20210126_1541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мы знаем о воде?</a:t>
            </a:r>
            <a:endParaRPr lang="ru-RU" dirty="0"/>
          </a:p>
        </p:txBody>
      </p:sp>
      <p:pic>
        <p:nvPicPr>
          <p:cNvPr id="2050" name="Picture 2" descr="C:\Users\дс 3-1\Desktop\УЧЕБНЫЙ ГОД 20-21\Фото ст. гр. 2\Евстратова клуб по интересам Наш дом - природа\Вода - источник жизни\IMG_20210126_155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C:\Users\дс 3-1\Desktop\УЧЕБНЫЙ ГОД 20-21\Фото ст. гр. 2\Евстратова клуб по интересам Наш дом - природа\Вода - источник жизни\IMG_20210126_1553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Экскурсия на территории детского сада</a:t>
            </a:r>
            <a:endParaRPr lang="ru-RU" dirty="0"/>
          </a:p>
        </p:txBody>
      </p:sp>
      <p:pic>
        <p:nvPicPr>
          <p:cNvPr id="3074" name="Picture 2" descr="C:\Users\дс 3-1\Desktop\УЧЕБНЫЙ ГОД 20-21\Фото ст. гр. 2\Евстратова клуб по интересам Наш дом - природа\Экскурсии по территории детского сада\IMG_20210521_1114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</p:spPr>
      </p:pic>
      <p:pic>
        <p:nvPicPr>
          <p:cNvPr id="3075" name="Picture 3" descr="C:\Users\дс 3-1\Desktop\УЧЕБНЫЙ ГОД 20-21\Фото ст. гр. 2\Евстратова клуб по интересам Наш дом - природа\Экскурсии по территории детского сада\IMG_20210519_1126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Экскурсия на территории детского сада</a:t>
            </a:r>
            <a:endParaRPr lang="ru-RU" dirty="0"/>
          </a:p>
        </p:txBody>
      </p:sp>
      <p:pic>
        <p:nvPicPr>
          <p:cNvPr id="4098" name="Picture 2" descr="C:\Users\дс 3-1\Desktop\УЧЕБНЫЙ ГОД 20-21\Фото ст. гр. 2\Евстратова клуб по интересам Наш дом - природа\Экскурсии по территории детского сада\IMG_20210519_1114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</p:spPr>
      </p:pic>
      <p:pic>
        <p:nvPicPr>
          <p:cNvPr id="4099" name="Picture 3" descr="C:\Users\дс 3-1\Desktop\УЧЕБНЫЙ ГОД 20-21\Фото ст. гр. 2\Евстратова клуб по интересам Наш дом - природа\Экскурсии по территории детского сада\IMG_20210519_1113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гости к солнцу</a:t>
            </a:r>
            <a:endParaRPr lang="ru-RU" dirty="0"/>
          </a:p>
        </p:txBody>
      </p:sp>
      <p:pic>
        <p:nvPicPr>
          <p:cNvPr id="5122" name="Picture 2" descr="C:\Users\дс 3-1\Desktop\УЧЕБНЫЙ ГОД 20-21\Фото ст. гр. 2\Евстратова клуб по интересам Наш дом - природа\В гости к солнцу\IMG_20201028_1556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</p:spPr>
      </p:pic>
      <p:pic>
        <p:nvPicPr>
          <p:cNvPr id="5123" name="Picture 3" descr="C:\Users\дс 3-1\Desktop\УЧЕБНЫЙ ГОД 20-21\Фото ст. гр. 2\Евстратова клуб по интересам Наш дом - природа\В гости к солнцу\IMG_20201028_1604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Овощи и фрукты</a:t>
            </a:r>
            <a:endParaRPr lang="ru-RU" dirty="0"/>
          </a:p>
        </p:txBody>
      </p:sp>
      <p:pic>
        <p:nvPicPr>
          <p:cNvPr id="6146" name="Picture 2" descr="C:\Users\дс 3-1\Desktop\УЧЕБНЫЙ ГОД 20-21\Фото ст. гр. 2\Евстратова клуб по интересам Наш дом - природа\Овощи и фрукты\IMG_20201014_1552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</p:spPr>
      </p:pic>
      <p:pic>
        <p:nvPicPr>
          <p:cNvPr id="6147" name="Picture 3" descr="C:\Users\дс 3-1\Desktop\УЧЕБНЫЙ ГОД 20-21\Фото ст. гр. 2\Евстратова клуб по интересам Наш дом - природа\Овощи и фрукты\IMG_20201014_1553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Животные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дс 3-1\Desktop\УЧЕБНЫЙ ГОД 20-21\Фото ст. гр. 2\Евстратова клуб по интересам Наш дом - природа\Дикие животные\IMG_20201209_16174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126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Наш дом - природа</vt:lpstr>
      <vt:lpstr>Цели и задачи</vt:lpstr>
      <vt:lpstr>Вода – источник жизни</vt:lpstr>
      <vt:lpstr>Что мы знаем о воде?</vt:lpstr>
      <vt:lpstr>Экскурсия на территории детского сада</vt:lpstr>
      <vt:lpstr>Экскурсия на территории детского сада</vt:lpstr>
      <vt:lpstr>В гости к солнцу</vt:lpstr>
      <vt:lpstr>Овощи и фрукты</vt:lpstr>
      <vt:lpstr>Животные</vt:lpstr>
      <vt:lpstr>Как зимуют животные</vt:lpstr>
      <vt:lpstr>Почва и ее обитатели</vt:lpstr>
      <vt:lpstr>Почва и ее обитатели</vt:lpstr>
      <vt:lpstr>     Формирование ответственного отношения к природе – сложный и длительный процесс.   Поэтому экологическое воспитание образование детей – чрезвычайно актуальная проблема настоящего времени: только экологическое мировоззрение и экологическая культура ныне живущих людей могут вывести  планету и человечество из того состояния, в котором оно находится сейчас.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дом - природа</dc:title>
  <dc:creator>дс 3-1</dc:creator>
  <cp:lastModifiedBy>дс 3-1</cp:lastModifiedBy>
  <cp:revision>17</cp:revision>
  <dcterms:created xsi:type="dcterms:W3CDTF">2017-06-14T09:12:13Z</dcterms:created>
  <dcterms:modified xsi:type="dcterms:W3CDTF">2021-05-24T11:53:36Z</dcterms:modified>
</cp:coreProperties>
</file>