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93" r:id="rId6"/>
    <p:sldId id="262" r:id="rId7"/>
    <p:sldId id="263" r:id="rId8"/>
    <p:sldId id="264" r:id="rId9"/>
    <p:sldId id="269" r:id="rId10"/>
    <p:sldId id="265" r:id="rId11"/>
    <p:sldId id="275" r:id="rId12"/>
    <p:sldId id="283" r:id="rId13"/>
    <p:sldId id="279" r:id="rId14"/>
    <p:sldId id="294" r:id="rId15"/>
    <p:sldId id="298" r:id="rId16"/>
    <p:sldId id="296" r:id="rId17"/>
    <p:sldId id="297" r:id="rId18"/>
    <p:sldId id="291" r:id="rId19"/>
    <p:sldId id="292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0"/>
  </p:normalViewPr>
  <p:slideViewPr>
    <p:cSldViewPr>
      <p:cViewPr varScale="1">
        <p:scale>
          <a:sx n="84" d="100"/>
          <a:sy n="8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80920" cy="1470025"/>
          </a:xfrm>
        </p:spPr>
        <p:txBody>
          <a:bodyPr/>
          <a:lstStyle/>
          <a:p>
            <a:pPr eaLnBrk="1" hangingPunct="1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Проект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по изготовлению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книжки-малышки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«Цифры»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572008"/>
            <a:ext cx="2778284" cy="2052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50912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Мысик Светлана Николаевна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04664"/>
            <a:ext cx="500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«Детский сад № 3 п.Теплое»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Книжка-малышка из картона: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2688298" cy="2016224"/>
          </a:xfrm>
          <a:effectLst>
            <a:softEdge rad="317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988840"/>
            <a:ext cx="2760307" cy="207023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3068960"/>
            <a:ext cx="2807015" cy="21039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8523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80920" cy="14700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0000"/>
                </a:solidFill>
              </a:rPr>
              <a:t>Наши</a:t>
            </a:r>
            <a:r>
              <a:rPr lang="ru-RU" sz="6000" b="1" smtClean="0">
                <a:solidFill>
                  <a:srgbClr val="FF0000"/>
                </a:solidFill>
              </a:rPr>
              <a:t/>
            </a:r>
            <a:br>
              <a:rPr lang="ru-RU" sz="6000" b="1" smtClean="0">
                <a:solidFill>
                  <a:srgbClr val="FF0000"/>
                </a:solidFill>
              </a:rPr>
            </a:br>
            <a:r>
              <a:rPr lang="ru-RU" sz="6000" b="1" smtClean="0">
                <a:solidFill>
                  <a:srgbClr val="FF0000"/>
                </a:solidFill>
              </a:rPr>
              <a:t>книжки-малышки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«Цифры»</a:t>
            </a:r>
          </a:p>
        </p:txBody>
      </p:sp>
    </p:spTree>
    <p:extLst>
      <p:ext uri="{BB962C8B-B14F-4D97-AF65-F5344CB8AC3E}">
        <p14:creationId xmlns="" xmlns:p14="http://schemas.microsoft.com/office/powerpoint/2010/main" val="633212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528392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2195903" cy="278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941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6376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797410" cy="23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1851751" cy="2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3212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082608" cy="27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2227877" cy="29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2121446" cy="28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8680"/>
            <a:ext cx="2067440" cy="27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2137866" cy="28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48680"/>
            <a:ext cx="2033427" cy="27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9881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3780324" cy="283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3212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15765" cy="308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067760" cy="30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3212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340" y="47667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37818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4020351" cy="30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941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51341" cy="24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321223" cy="24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4596415" cy="344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941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55863"/>
            <a:ext cx="1293912" cy="772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60209"/>
            <a:ext cx="1950889" cy="12680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89918"/>
            <a:ext cx="1512168" cy="116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068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7152"/>
            <a:ext cx="1152128" cy="94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1"/>
            <a:ext cx="7848600" cy="1303784"/>
          </a:xfrm>
        </p:spPr>
        <p:txBody>
          <a:bodyPr/>
          <a:lstStyle/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Познакомить детей с образованием чисел в пределах 10;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производить счёт в прямом и обратном порядке,  начиная с любого числа;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получить  навыки  в  выполнении  счётных операций  в  пределах первого  десятка;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уметь  соотносить  количество  с  цифровым  обозначением;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иметь  представление  о  количестве  и числе через создание книги о цифрах и числах своими руками.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Развивать </a:t>
            </a:r>
            <a:r>
              <a:rPr lang="ru-RU" sz="1600" dirty="0">
                <a:solidFill>
                  <a:schemeClr val="tx1"/>
                </a:solidFill>
              </a:rPr>
              <a:t>у </a:t>
            </a:r>
            <a:r>
              <a:rPr lang="ru-RU" sz="1600" dirty="0" smtClean="0">
                <a:solidFill>
                  <a:schemeClr val="tx1"/>
                </a:solidFill>
              </a:rPr>
              <a:t>обучающихся </a:t>
            </a:r>
            <a:r>
              <a:rPr lang="ru-RU" sz="1600" dirty="0">
                <a:solidFill>
                  <a:schemeClr val="tx1"/>
                </a:solidFill>
              </a:rPr>
              <a:t>устойчивый интерес к книге, а так же </a:t>
            </a:r>
            <a:r>
              <a:rPr lang="ru-RU" sz="1600" dirty="0" smtClean="0">
                <a:solidFill>
                  <a:schemeClr val="tx1"/>
                </a:solidFill>
              </a:rPr>
              <a:t>бережное отношение </a:t>
            </a:r>
            <a:r>
              <a:rPr lang="ru-RU" sz="1600" dirty="0">
                <a:solidFill>
                  <a:schemeClr val="tx1"/>
                </a:solidFill>
              </a:rPr>
              <a:t>к ним.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77603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4165402"/>
            <a:ext cx="964739" cy="1680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6910536" cy="3608039"/>
          </a:xfrm>
        </p:spPr>
        <p:txBody>
          <a:bodyPr/>
          <a:lstStyle/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Разбившись на пары, собирать материал о цифрах от 1 до 10: стихи, загадки, задачи, пословицы.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Изготавливать  поделки, рисунки с изображением цифры.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развивать творческий потенциал, стремление к успеху,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воспитывать уверенность в себе, способность к взаимопониманию, интерес и внимание к творчеству, давать адекватную оценку полученным результатам (как собственных, так и чужих).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расширять кругозор учащихся в различных областях элементарной математики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Собранный материал творчески представить как «Книгу о цифрах».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9681"/>
            <a:ext cx="1164799" cy="1028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138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663588"/>
            <a:ext cx="1252770" cy="2182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Тип проекта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творческий, индивидуальная работа.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9681"/>
            <a:ext cx="1164799" cy="1028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138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78600"/>
            <a:ext cx="3263417" cy="2447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Изготовление таких книжек позволяет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асширить </a:t>
            </a:r>
            <a:r>
              <a:rPr lang="ru-RU" sz="2400" dirty="0"/>
              <a:t>и обогатить словарный запас речи детей, активизируя их речевое общение;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еализовать </a:t>
            </a:r>
            <a:r>
              <a:rPr lang="ru-RU" sz="2400" dirty="0"/>
              <a:t>творческий потенциал </a:t>
            </a:r>
            <a:r>
              <a:rPr lang="ru-RU" sz="2400" dirty="0" smtClean="0"/>
              <a:t>воспитанников</a:t>
            </a:r>
            <a:r>
              <a:rPr lang="en-US" sz="2400" dirty="0" smtClean="0"/>
              <a:t>;</a:t>
            </a:r>
            <a:endParaRPr lang="ru-RU" sz="24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азвитие </a:t>
            </a:r>
            <a:r>
              <a:rPr lang="ru-RU" sz="2400" dirty="0"/>
              <a:t>умения работать в команде.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441592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Разновидности книжек-малышек: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Они </a:t>
            </a:r>
            <a:r>
              <a:rPr lang="ru-RU" dirty="0"/>
              <a:t>могут быть изготовлены из ткани, фетра, картона, полиэтилена и </a:t>
            </a:r>
            <a:r>
              <a:rPr lang="ru-RU" dirty="0" smtClean="0"/>
              <a:t>др.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577">
            <a:off x="716897" y="2968566"/>
            <a:ext cx="243840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802">
            <a:off x="2728939" y="3917628"/>
            <a:ext cx="2116460" cy="1778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839">
            <a:off x="4431901" y="2899779"/>
            <a:ext cx="2381250" cy="1785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917">
            <a:off x="6065642" y="3933748"/>
            <a:ext cx="2330391" cy="1747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23297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Примеры: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Книжка-малышка из ткани: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020386" cy="2337779"/>
          </a:xfrm>
          <a:effectLst>
            <a:softEdge rad="317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060848"/>
            <a:ext cx="2400267" cy="18002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3284984"/>
            <a:ext cx="2472275" cy="185420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6948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Книжка-малышка из фетра: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325696" cy="1742483"/>
          </a:xfrm>
          <a:effectLst>
            <a:softEdge rad="317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204864"/>
            <a:ext cx="2869910" cy="19850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78555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Книжка-малышка из бумаги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736304" cy="1988096"/>
          </a:xfrm>
          <a:effectLst>
            <a:softEdge rad="317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88840"/>
            <a:ext cx="2784309" cy="20882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Мастер-класс «Книжки-малышки своими руками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794246" cy="148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402024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390</TotalTime>
  <Words>247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Проект по изготовлению книжки-малышки «Цифры»</vt:lpstr>
      <vt:lpstr>Цель:</vt:lpstr>
      <vt:lpstr>Задачи:</vt:lpstr>
      <vt:lpstr>Тип проекта:</vt:lpstr>
      <vt:lpstr>Изготовление таких книжек позволяет:</vt:lpstr>
      <vt:lpstr>Разновидности книжек-малышек:</vt:lpstr>
      <vt:lpstr>Примеры: Книжка-малышка из ткани:</vt:lpstr>
      <vt:lpstr>Книжка-малышка из фетра:</vt:lpstr>
      <vt:lpstr>Книжка-малышка из бумаги:</vt:lpstr>
      <vt:lpstr>Книжка-малышка из картона:</vt:lpstr>
      <vt:lpstr>Наши книжки-малышки «Цифры»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«КНИЖКА МАЛЫШКА»</dc:title>
  <dc:subject/>
  <dc:creator>Игорь Евгеньевич</dc:creator>
  <cp:keywords/>
  <dc:description/>
  <cp:lastModifiedBy>Буева</cp:lastModifiedBy>
  <cp:revision>36</cp:revision>
  <dcterms:created xsi:type="dcterms:W3CDTF">2015-02-01T11:26:32Z</dcterms:created>
  <dcterms:modified xsi:type="dcterms:W3CDTF">2020-11-27T05:10:13Z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