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301" r:id="rId9"/>
    <p:sldId id="297" r:id="rId10"/>
    <p:sldId id="298" r:id="rId11"/>
    <p:sldId id="299" r:id="rId12"/>
    <p:sldId id="300" r:id="rId13"/>
    <p:sldId id="262" r:id="rId14"/>
    <p:sldId id="264" r:id="rId15"/>
    <p:sldId id="268" r:id="rId16"/>
    <p:sldId id="277" r:id="rId17"/>
    <p:sldId id="281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45" autoAdjust="0"/>
  </p:normalViewPr>
  <p:slideViewPr>
    <p:cSldViewPr>
      <p:cViewPr>
        <p:scale>
          <a:sx n="57" d="100"/>
          <a:sy n="57" d="100"/>
        </p:scale>
        <p:origin x="-225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F28D-A73D-4BFB-A1FC-75D91EB5C028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EA6-1B83-460C-8B37-068529401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44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Гораздо точнее название ромашки пахучей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безъязычковая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нее нет белых лепестков, будто кто-то успел погадать на этом цветке.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Безъязычковую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ромашку можно встретить чаще, чем аптечную, растет она повсюду. И даже трудно себе представить, что растение это не знали в России еще в середине прошлого века. Мало того, ромашки пахучей вообще не было на всем Евразийском континенте.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древности считали, что ромашка - глаза солнца, посланные осветить мрачный мир. Ромашки похожи на удивленные глаза. Если в сухой ветреный день выйти на луг и внимательно прислушаться, то можно услышать тихий шорох,- это шорох белых ромашковых ресниц. Удивленные глаза ромашки целых семь месяцев - с апреля до сентября - смотрят в небо, стараясь понять движение облаков, звезд и планет. Смотрят-смотрят, утомятся, вот тогда-то и начинают моргать своими белыми ресницами. Кажется, наклонись к цветку, и он поведает тебе самые сокровенные тайны.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считали, что ромашки служили зонтиками для гномиков. Ромашки схожи по форме с зонтиками, а по легенде - они в давние времена были зонтиками у маленьких степных гномиков. Начнется в степи дождь, гномик укроется ромашкой либо сорвет ее и шагает по степи, поднимая цветок над головой. Дождь стучит по ромашковому зонтику, струйками стекает с него, а гномик остается совершенно сухим.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еще ромашку разводят, чтобы украсить дом. Она неприхотлива, забот немного!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приснится ромашка-это к улучшению в жизни.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Ромашку маги добавляют в зелья. В том числе и в приворотные. Говорят, ромашка, растущая в доме, приносит удачу, деньги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и...приманивает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женихов.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Древние египтяне почитали её как цветок Бога Солнца.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Ведьмы, чтобы прогнать неудачу, сжигали в полнолуние цветки ромашки.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Благодарю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D41B-1D0C-4764-8DA8-9D1948B27894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1E57-6700-40DA-B112-E034AF3BBB1E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D25-EC1A-4F91-BE99-66980BB5666D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59D2-4475-4D1D-ACF0-E4C271A45EDF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462B-3B7E-4E63-B75A-C32EB2982C75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561F-B854-4307-B285-B83A6CE60273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69F5-4B4C-43C3-AB8F-4FBC279D77B2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E264-54CE-4057-95FF-7F2B2D885808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B29A-8BEE-426D-83C8-D2AC8647A7EE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A3D-4D29-48CA-AD76-3107D49A506D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3A9-7D1D-4DCB-A915-8AC9451E1B64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A8BE-61AF-4388-8231-5E70A5F2ADA2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1484784"/>
            <a:ext cx="602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МКДОУ «Детский сад № 3 п. </a:t>
            </a:r>
            <a:r>
              <a:rPr lang="ru-RU" sz="2800" smtClean="0">
                <a:solidFill>
                  <a:srgbClr val="002060"/>
                </a:solidFill>
              </a:rPr>
              <a:t>Теплое»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924944"/>
            <a:ext cx="6694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Консультация.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Клуб по интересам.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Ромашки.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805264"/>
            <a:ext cx="611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Подготовил : воспитатель старшей группы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Мысик С.Н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122856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 descr="C:\Users\йцу\Desktop\ПРЕЗЕНАЦИЯ\Анастасии Викторовне\презентации+памятки\готовые\июнь\IMG-20200604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23425"/>
            <a:ext cx="3233738" cy="333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йцу\Desktop\ПРЕЗЕНАЦИЯ\Анастасии Викторовне\презентации+памятки\готовые\июнь\IMG-20200604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84" y="2132856"/>
            <a:ext cx="3324320" cy="332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6005442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 descr="C:\Users\йцу\Desktop\ПРЕЗЕНАЦИЯ\Анастасии Викторовне\презентации+памятки\готовые\июнь\IMG-20200604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224"/>
            <a:ext cx="4392487" cy="4539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4489090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980728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Вот такая  красота получится.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Яркая ромашка своими руками делается довольно легко, а процесс точно принесет вам удовольствие.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028086921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60648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Ariston" pitchFamily="66" charset="0"/>
              </a:rPr>
              <a:t>В белой юбочке стоит,</a:t>
            </a:r>
          </a:p>
          <a:p>
            <a:pPr algn="r"/>
            <a:r>
              <a:rPr lang="ru-RU" sz="3200" b="1" dirty="0" smtClean="0">
                <a:latin typeface="Ariston" pitchFamily="66" charset="0"/>
              </a:rPr>
              <a:t>Про любовь секрет таит:</a:t>
            </a:r>
          </a:p>
          <a:p>
            <a:pPr algn="r"/>
            <a:r>
              <a:rPr lang="ru-RU" sz="3200" b="1" dirty="0" smtClean="0">
                <a:latin typeface="Ariston" pitchFamily="66" charset="0"/>
              </a:rPr>
              <a:t>Может скажет, иль промашка –</a:t>
            </a:r>
          </a:p>
          <a:p>
            <a:pPr algn="r"/>
            <a:r>
              <a:rPr lang="ru-RU" sz="3200" b="1" dirty="0" smtClean="0">
                <a:latin typeface="Ariston" pitchFamily="66" charset="0"/>
              </a:rPr>
              <a:t>Погадай-ка нам ...(ромашка)!</a:t>
            </a:r>
            <a:endParaRPr lang="ru-RU" sz="3200" b="1" dirty="0">
              <a:latin typeface="Ariston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51281">
            <a:off x="357158" y="2000240"/>
            <a:ext cx="8786842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Благодарю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9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Желтые глазки в белых ресничках, Людям на радость, пчелкам и птичкам. Землю собою они украшают, На лепестках их порою гадают. Бабочки любят их, любят букашки. Эти цветочки зовутся</a:t>
            </a:r>
            <a:r>
              <a:rPr lang="ru-RU" sz="3600">
                <a:solidFill>
                  <a:srgbClr val="002060"/>
                </a:solidFill>
              </a:rPr>
              <a:t> </a:t>
            </a:r>
            <a:r>
              <a:rPr lang="ru-RU" sz="3600" b="1" dirty="0">
                <a:solidFill>
                  <a:srgbClr val="002060"/>
                </a:solidFill>
              </a:rPr>
              <a:t>Р</a:t>
            </a:r>
            <a:r>
              <a:rPr lang="ru-RU" sz="3600" b="1" smtClean="0">
                <a:solidFill>
                  <a:srgbClr val="002060"/>
                </a:solidFill>
              </a:rPr>
              <a:t>омашки</a:t>
            </a:r>
            <a:r>
              <a:rPr lang="ru-RU" sz="3600" dirty="0">
                <a:solidFill>
                  <a:srgbClr val="002060"/>
                </a:solidFill>
              </a:rPr>
              <a:t>. 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AnastasiaScript" pitchFamily="2" charset="0"/>
            </a:endParaRP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359399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43841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111111"/>
                </a:solidFill>
                <a:latin typeface="Arial"/>
              </a:rPr>
              <a:t>ЦЕЛЬ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:</a:t>
            </a:r>
          </a:p>
          <a:p>
            <a:endParaRPr lang="ru-RU" sz="2400" dirty="0" smtClean="0">
              <a:solidFill>
                <a:srgbClr val="111111"/>
              </a:solidFill>
              <a:latin typeface="Arial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Развивать творческие способности детей дошкольного возраста, мелкую моторику рук, воспитывать эстетический вкус, усидчивость и аккуратность. Совершенствовать технику 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работы с </a:t>
            </a:r>
            <a:r>
              <a:rPr lang="ru-RU" sz="2400" b="1" dirty="0" smtClean="0">
                <a:solidFill>
                  <a:srgbClr val="111111"/>
                </a:solidFill>
                <a:latin typeface="Arial"/>
              </a:rPr>
              <a:t>бросовым материалом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,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чувство композиции, творческую способность, желание доводить начатое дело до конца.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Arial"/>
              </a:rPr>
              <a:t>Используемый материал для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работы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: 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 </a:t>
            </a:r>
          </a:p>
          <a:p>
            <a:r>
              <a:rPr lang="ru-RU" sz="2400" b="1" dirty="0" smtClean="0">
                <a:solidFill>
                  <a:srgbClr val="111111"/>
                </a:solidFill>
                <a:latin typeface="Arial"/>
              </a:rPr>
              <a:t>Крышечки от бутылок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, гуашь белого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и желтого цвета, цветной картон, </a:t>
            </a:r>
            <a:r>
              <a:rPr lang="ru-RU" sz="2400" dirty="0" smtClean="0">
                <a:solidFill>
                  <a:srgbClr val="111111"/>
                </a:solidFill>
                <a:latin typeface="Arial"/>
              </a:rPr>
              <a:t>клей, 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доска, 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ватные палочки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, ножницы.</a:t>
            </a:r>
            <a:endParaRPr lang="ru-RU" sz="2400" b="0" i="0" dirty="0">
              <a:solidFill>
                <a:srgbClr val="11111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327919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3"/>
            <a:ext cx="6048672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Ромашка.</a:t>
            </a:r>
          </a:p>
          <a:p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Helvetica Neue"/>
              </a:rPr>
              <a:t>Ромашка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 - это такой маленький цветочек на тоненьком стебельке. 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Стебелёк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зеленого цвета и на нем много маленьких ромашек. Лепесточки цветка белого цвета, а серединка желтая. Ромашка растет и в поле, и в саду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 А вырастить ромашку можно и на своем приусадебном участке, и на участке возле дома. Купить семена в магазине, сделать лунки – грядки для семян и посеять. Поливать эту грядку, полоть на ней сорняки и у вас вырастет шикарная ромашка. Цветы ромашки за сезон можно собирать несколько раз.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Ромашка очень красивый цветок. Своим цветением она радует нас все лето. На ромашку с огромным удовольствием прилетают многие насекомые, тем самым ее опыляя.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spc="13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466751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Загадки:</a:t>
            </a: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саду кудряшка – 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Белая рубашка, 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Сердечко золотое. </a:t>
            </a:r>
          </a:p>
          <a:p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это такое?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(Ромашка) 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корзинка,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Золотое донце.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ней лежит росинка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сверкает солнце.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домой ее возьмем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стол поставим.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вдруг мы прихворнем – </a:t>
            </a:r>
            <a:r>
              <a:rPr lang="ru-RU" sz="2000" b="1" spc="130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spc="130" dirty="0">
                <a:ln w="1143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заварим. </a:t>
            </a:r>
            <a:r>
              <a:rPr lang="ru-RU" sz="2000" b="1" spc="130" dirty="0">
                <a:ln w="11430"/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(Ромашка</a:t>
            </a:r>
            <a:r>
              <a:rPr lang="ru-RU" sz="2000" b="1" spc="13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2000" b="1" spc="13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433190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8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6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92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72815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С кем дружить – и так я знаю,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Без ромашек отгадаю.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Лучше лепестки не рвать,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Проще взять и посчитать.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Пусть растут они привольно…</a:t>
            </a:r>
            <a:b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И цветам бывает больно.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  <a:latin typeface="AnastasiaScript" pitchFamily="2" charset="0"/>
              </a:rPr>
              <a:t/>
            </a:r>
            <a:br>
              <a:rPr lang="ru-RU" sz="2800" b="1" dirty="0">
                <a:solidFill>
                  <a:srgbClr val="F79646">
                    <a:lumMod val="75000"/>
                  </a:srgbClr>
                </a:solidFill>
                <a:latin typeface="AnastasiaScript" pitchFamily="2" charset="0"/>
              </a:rPr>
            </a:br>
            <a:endParaRPr lang="ru-RU" sz="2800" b="1" dirty="0">
              <a:solidFill>
                <a:srgbClr val="F79646">
                  <a:lumMod val="75000"/>
                </a:srgbClr>
              </a:solidFill>
              <a:latin typeface="AnastasiaScript" pitchFamily="2" charset="0"/>
            </a:endParaRPr>
          </a:p>
          <a:p>
            <a:pPr lvl="0" algn="r"/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Т. Уманская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803564479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9832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Приступим к выполнению работы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.</a:t>
            </a:r>
            <a:endParaRPr lang="ru-RU" sz="2800" dirty="0"/>
          </a:p>
        </p:txBody>
      </p:sp>
      <p:pic>
        <p:nvPicPr>
          <p:cNvPr id="1031" name="Picture 7" descr="https://ds04.infourok.ru/uploads/ex/0f3c/000e18fb-90f42bca/img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56" y="1772815"/>
            <a:ext cx="5267688" cy="395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6984675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9832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astasiaScript" pitchFamily="2" charset="0"/>
              </a:rPr>
              <a:t>Приступим к выполнению работы.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58652"/>
            <a:ext cx="4928518" cy="3942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8471186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7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astasiaScript" pitchFamily="2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055"/>
            <a:ext cx="3303587" cy="3541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38" y="1792888"/>
            <a:ext cx="3363961" cy="3520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298574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647</Words>
  <Application>Microsoft Office PowerPoint</Application>
  <PresentationFormat>Экран (4:3)</PresentationFormat>
  <Paragraphs>158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Буева</cp:lastModifiedBy>
  <cp:revision>77</cp:revision>
  <dcterms:modified xsi:type="dcterms:W3CDTF">2020-11-25T06:55:49Z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2236204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