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4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589" y="335616"/>
            <a:ext cx="7772400" cy="2301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МКДОУ «Детский сад № 3 п. Теплое»</a:t>
            </a:r>
            <a:br>
              <a:rPr lang="ru-RU" sz="2700" dirty="0" smtClean="0"/>
            </a:br>
            <a:r>
              <a:rPr lang="ru-RU" dirty="0" smtClean="0"/>
              <a:t>ПАМЯТКА </a:t>
            </a:r>
            <a:r>
              <a:rPr lang="ru-RU" dirty="0" smtClean="0"/>
              <a:t>ДЛЯ РОДИТЕЛЕЙ</a:t>
            </a:r>
            <a:br>
              <a:rPr lang="ru-RU" dirty="0" smtClean="0"/>
            </a:br>
            <a:r>
              <a:rPr lang="ru-RU" dirty="0" smtClean="0"/>
              <a:t>«Чтобы ребенок не потерялся!»</a:t>
            </a:r>
            <a:endParaRPr lang="ru-RU" dirty="0"/>
          </a:p>
        </p:txBody>
      </p:sp>
      <p:pic>
        <p:nvPicPr>
          <p:cNvPr id="3" name="Picture 2" descr="https://nsportal.ru/sites/default/files/media/2020/04/20/1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881854"/>
            <a:ext cx="2376264" cy="339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1" y="530120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 :</a:t>
            </a:r>
          </a:p>
          <a:p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оспитатель старшей группы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Мысик С.Н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764705"/>
            <a:ext cx="3384376" cy="48965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Поиски </a:t>
            </a:r>
            <a:r>
              <a:rPr lang="ru-RU" b="1" dirty="0" smtClean="0">
                <a:solidFill>
                  <a:srgbClr val="002060"/>
                </a:solidFill>
              </a:rPr>
              <a:t>потерявшегося ребенка – худший кошмар родителей. Как только дети начинают вместе с родителями посещать общественные места, риск потерять друг друга из виду возрастает. Как оградить себя и ребенка от неприятных и волнительных поисков?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Правильно подготовленные дети и родители сводят риски потеряться к минимуму.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komarik.co/wp-content/uploads/2012/11/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2" y="170080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3650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Имя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возраст, адрес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то, что ваши дети должны знать. У ребенка во внутреннем кармане одежды всегда должна быть ваша визитка (визитку может заменить простой листок). Здесь стоит указать не только 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телефоны его родителей, но и домашний адрес, контакты ваших друзей (дополнительные телефоны помогут дозвониться, даже если ваш телефон будет недоступен).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у ребенка есть медицинские противопоказания, эти данные также стоит внести на визитку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2.Родители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должны научить ребенка одной вещи: Объясните малышу, что если к нему подходит незнакомый человек и пытается его куда-то увести, ребенок должен очень громко повторять следующие слова: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«Ты чужой, я тебя не знаю! Это не мой папа (Это не моя мама)! Помогите!».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в этом случае ребенок привлечет к себе внимание прохожих (в противном случае, посторонние люди все спишут на семейную сцену).</a:t>
            </a:r>
          </a:p>
          <a:p>
            <a:pPr marL="0" indent="0"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3.Потерявшись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дети очень сильно боятся, что вы будете кричать на них. Поэтому ребенок может очень легко забыть, что ему нужно делать в сложной ситуации. Когда вы будете учить ребенка, как ему поступать, постоянно делайте упор на то, что вы 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 в коем случае не будете его ругать.</a:t>
            </a:r>
          </a:p>
          <a:p>
            <a:pPr lvl="0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Чему </a:t>
            </a:r>
            <a:r>
              <a:rPr lang="ru-RU" dirty="0" smtClean="0">
                <a:solidFill>
                  <a:srgbClr val="FF0000"/>
                </a:solidFill>
              </a:rPr>
              <a:t>стоит научить </a:t>
            </a:r>
            <a:r>
              <a:rPr lang="ru-RU" dirty="0">
                <a:solidFill>
                  <a:srgbClr val="FF0000"/>
                </a:solidFill>
              </a:rPr>
              <a:t>ребенка:</a:t>
            </a:r>
          </a:p>
        </p:txBody>
      </p:sp>
    </p:spTree>
    <p:extLst>
      <p:ext uri="{BB962C8B-B14F-4D97-AF65-F5344CB8AC3E}">
        <p14:creationId xmlns:p14="http://schemas.microsoft.com/office/powerpoint/2010/main" val="250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4.Если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разминулись с ребёнком в транспорте (один из вас вышел раньше, а другой уехал), то необходимо договориться с ним заранее о том, что он никуда с остановки не уходит и ждёт вас на одном месте. Гораздо сложнее будет найти ребёнка, если он решит отправиться вам навстречу и окончательно затеряется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знакомых торговых центрах и магазинах выбирайте определённое место встречи на случай, если потеряетесь. Это может быть и справочная, и любимое кафе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Полезным советом будет также объяснить ребёнку, к кому он может обратиться за помощью, если он потерялся. Лучше если это будет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полицейский, продавец магазина или женщина с ребёнком.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100058"/>
            <a:ext cx="889068" cy="156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4708391"/>
            <a:ext cx="1371576" cy="208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dou79.ru/files/images/008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43452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372" y="1542492"/>
            <a:ext cx="8219256" cy="49108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1.Проверьте </a:t>
            </a:r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вашу записную книжку. В ней должны быть телефоны воспитателей (учителей), друзей и родителей друзей вашего ребенка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2.Отправляясь </a:t>
            </a:r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оживлённые места, оденьте ребёнка </a:t>
            </a:r>
            <a:r>
              <a:rPr lang="ru-RU" sz="7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поярче</a:t>
            </a:r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сделайте его более заметным для окружающих. Тогда в случае необходимости будет гораздо больше свидетелей. Людскому глазу проще зацепиться за что-то яркое. Наша память устроена таким же образом, мы всегда отмечаем что-то необычное, выделяющееся из толпы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3.Имейте </a:t>
            </a:r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себе фотографию своего ребёнка, чтобы по горячим следам найти свидетелей и получить полную информацию о том, где и при каких обстоятельствах они видели вашего 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малыша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4.Не </a:t>
            </a:r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теряйте бдительности, хорошо не только видеть своего ребёнка, но и физически ощущать его. Поэтому возьмите его за руку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оставляйте детей одних на детских площадках даже на короткое время, думая, что они никуда не денутся за 10 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минут.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 чем стоит подумать заранее </a:t>
            </a:r>
            <a:r>
              <a:rPr lang="ru-RU" dirty="0" smtClean="0"/>
              <a:t>взрослому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4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3277419" cy="231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20882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</TotalTime>
  <Words>272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   МКДОУ «Детский сад № 3 п. Теплое» ПАМЯТКА ДЛЯ РОДИТЕЛЕЙ «Чтобы ребенок не потерялся!»</vt:lpstr>
      <vt:lpstr>Презентация PowerPoint</vt:lpstr>
      <vt:lpstr>  Чему стоит научить ребенка:</vt:lpstr>
      <vt:lpstr>Презентация PowerPoint</vt:lpstr>
      <vt:lpstr>О чем стоит подумать заранее взрослому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ДЛЯ РОДИТЕЛЕЙ «Чтобы ребенок не потерялся!»</dc:title>
  <dc:creator>Светлана</dc:creator>
  <cp:lastModifiedBy>Светлана</cp:lastModifiedBy>
  <cp:revision>8</cp:revision>
  <dcterms:created xsi:type="dcterms:W3CDTF">2019-09-12T13:31:43Z</dcterms:created>
  <dcterms:modified xsi:type="dcterms:W3CDTF">2020-06-03T18:41:35Z</dcterms:modified>
</cp:coreProperties>
</file>