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0" r:id="rId3"/>
    <p:sldId id="275" r:id="rId4"/>
    <p:sldId id="258" r:id="rId5"/>
    <p:sldId id="276" r:id="rId6"/>
    <p:sldId id="297" r:id="rId7"/>
    <p:sldId id="298" r:id="rId8"/>
    <p:sldId id="299" r:id="rId9"/>
    <p:sldId id="269" r:id="rId10"/>
    <p:sldId id="263" r:id="rId11"/>
    <p:sldId id="301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0" autoAdjust="0"/>
  </p:normalViewPr>
  <p:slideViewPr>
    <p:cSldViewPr>
      <p:cViewPr>
        <p:scale>
          <a:sx n="90" d="100"/>
          <a:sy n="90" d="100"/>
        </p:scale>
        <p:origin x="-586" y="5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21B4-BF3F-40A1-A1D9-0A1BAC417919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68B3-B45C-4CA9-9D2C-81E1A1E7A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1F1E-2734-45ED-AEB3-4840793E333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eploe3.russia-sad.ru/sotrudnicki/mysik-svetlana-nikolaevna" TargetMode="External"/><Relationship Id="rId4" Type="http://schemas.openxmlformats.org/officeDocument/2006/relationships/hyperlink" Target="http://teploe3.russia-sad.ru/roditelyam/kak-provesti-vremya-v-period-samoizolyacii-rekomendacii-dlya-roditelej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69776" y="1556792"/>
            <a:ext cx="8204448" cy="2520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Консультация.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Клуб интересов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«Чудеса для детей из ненужных вещей»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353944"/>
            <a:ext cx="6516216" cy="5040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Воспитатель: Мысик С.Н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5976664" cy="1955224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548680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МКДОУ Детский сад № 3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п.Теплое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5976664" cy="1955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85293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6353944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064" y="404664"/>
            <a:ext cx="80083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Советы</a:t>
            </a:r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, которые помогут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активизировать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Comic Sans MS" pitchFamily="66" charset="0"/>
              </a:rPr>
              <a:t>у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частие родителей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Проявляйте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взаимное уважение 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воспитатель-ребенок-родитель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Поощряйте инициативу, творчество и фантазию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детей и родителей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помогайте им.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Привлекайте родителей к занимательным мероприятиям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группы.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Позвольте родителям самим выбирать, какую помощь они могут оказать.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Доводите до сведения родителей, что их участие в жизни ДОУ и группы ценится, а любая помощь с их стороны приветствуется.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Поддерживайте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тесные контакты.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Высказывайте свою признательность им.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Напоминайте родителям, что вы рады любому их участию.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Постарайтесь заинтересовать и привлечь всю семью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Сохраняйте конфиденциальность любой информации.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Обучайте навыкам  сотрудничества.</a:t>
            </a:r>
          </a:p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Создавайте совместные развивающие занятия с родителями и детьми для укрепления их взаимопонимания.</a:t>
            </a: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809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Дистанционная работа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Апрель-июль 2020г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6353944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Воспитатель: Мысик С.Н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78" y="3829164"/>
            <a:ext cx="5174090" cy="168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379" y="2564904"/>
            <a:ext cx="7232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teploe3.russia-sad.ru/roditelyam/kak-provesti-vremya-v-period-samoizolyacii-rekomendacii-dlya-roditelej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5"/>
              </a:rPr>
              <a:t>http://teploe3.russia-sad.ru/sotrudnicki/mysik-svetlana-nikolaevna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6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809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6353944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Воспитатель: Мысик С.Н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5" y="3861048"/>
            <a:ext cx="59801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71" y="-99392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1556792"/>
            <a:ext cx="727280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Главная идея взаимодействия педагога с детьми и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-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это 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сотрудничество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620688"/>
            <a:ext cx="3384376" cy="830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   Идея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284984"/>
            <a:ext cx="59753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70080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клубе реализуются познавательные и творческие интересы детей и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воспитателя.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Предоставляется возможность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БЛИЗКОГО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общения друг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10100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16" y="0"/>
            <a:ext cx="920101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79812" y="836712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836712"/>
            <a:ext cx="7601272" cy="5076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</a:rPr>
              <a:t>Чудеса</a:t>
            </a:r>
            <a:r>
              <a:rPr lang="ru-RU" sz="3200" dirty="0">
                <a:solidFill>
                  <a:srgbClr val="002060"/>
                </a:solidFill>
              </a:rPr>
              <a:t> – это открытие каждым ребенком нового, развитие творчества.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</a:rPr>
              <a:t>Для детей </a:t>
            </a:r>
            <a:r>
              <a:rPr lang="ru-RU" sz="3200" dirty="0">
                <a:solidFill>
                  <a:srgbClr val="002060"/>
                </a:solidFill>
              </a:rPr>
              <a:t>– это индивидуальный подход к каждому ребенку, создание условий для поддержки и развития его инициативы.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FF0000"/>
                </a:solidFill>
              </a:rPr>
              <a:t>Из ненужных вещей </a:t>
            </a:r>
            <a:r>
              <a:rPr lang="ru-RU" sz="3200" dirty="0">
                <a:solidFill>
                  <a:srgbClr val="002060"/>
                </a:solidFill>
              </a:rPr>
              <a:t>— это создание условий </a:t>
            </a:r>
            <a:r>
              <a:rPr lang="ru-RU" sz="3200" dirty="0" smtClean="0">
                <a:solidFill>
                  <a:srgbClr val="002060"/>
                </a:solidFill>
              </a:rPr>
              <a:t>для </a:t>
            </a:r>
            <a:r>
              <a:rPr lang="ru-RU" sz="3200" dirty="0">
                <a:solidFill>
                  <a:srgbClr val="002060"/>
                </a:solidFill>
              </a:rPr>
              <a:t>положительной социализации и позитивных представлений ребенка об окружающей среде, когда любой, на первый взгляд ненужный предмет или вещь используется ребенком для преображения, улучшения окружающей действительности.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Воображение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— это психический процесс создания образов предметов, ситуаций, обстоятельств путем приведения имеющихся у человека знаний в новое сочетание.</a:t>
            </a:r>
          </a:p>
          <a:p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Творческое воображение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предполагает самостоятельное создание образа, вещи, признака, не имеющих аналогов, новых, реализуемых в оригинальных и ценных продуктах деятельности.</a:t>
            </a:r>
          </a:p>
          <a:p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</a:rPr>
              <a:t>Воображение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не может развернуться на пустом месте. Для того чтобы начать фантазировать, человек должен увидеть, услышать, получить впечатления и запомнить их. Чем больше знаний, чем богаче опыт человека, чем разнообразнее его впечатления, тем больше возможностей для сочетания образов. 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ЗАДАЧИ РАБОТЫ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клуба по -интересам.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Создать положительную эмоциональную среду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общения между детьми, родителями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педагогами ДОУ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Обогатить педагогические знания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умения детей,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поддержка их уверенности в собственных возможностях.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Развить креативные способности детей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совместной деятельности. 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Обобщить лучший опыт, традиции и ценности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настоящее время очень остро стоит проблема накопления огромного количества отходов, так как практически каждый день мы выбрасываем всевозможные картонные коробки, бутылки из под йогурта, баночки, пробки, одноразовую посуду и вряд ли задумываемся о том, что ненужные вещи, от которых мы стремимся избавиться как можно скорее, несут в себе множество возможностей и идей для творчества, и очень многое из этого мусора может получить новое применение, став основой для оригинальной вещи, детской поделки или игрушки.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Потребность в рациональном использовании отходов становиться с каждым днём всё более актуальной. Не выбрасывая мусор, а используя его для оригинальных поделок, мы сохраняем чистоту окружающей среды! Поэтому, для того, чтобы решить эту проблему, необходимо сформировать у детей новый тип мышления, бережное отношение к окружающим их предметам, с тем, чтобы они как можно дольше служили людям и не загрязняли среду в качестве отходов.</a:t>
            </a:r>
          </a:p>
          <a:p>
            <a:endParaRPr lang="ru-RU" sz="2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Чтобы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сохранить наш дом и окружающую среду чистыми и красивыми, необходимо правильно распоряжаться теми вещами, которые становятся ненужными. Не обязательно выбрасывать то, что не может служить по прямому назначению. Чтобы заниматься охраной окружающей среды, нужно начать с самого малого. 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Если   изготавливать поделки из бросового материала, то можно уменьшить количество мусора в природе, тем самым помочь решить одну из экологических проблем. Проявив немного фантазии, можно дать старым вещам новую жизнь.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 Поделки и переделки своими руками нравятся и детям и взрослым. Что можно сделать из старых вещей? Сделать можно многое главное запастись гениальными идеями и проявить фантазию.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11660" y="692696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Результат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Совместной работы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76872"/>
            <a:ext cx="7398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Создание комфорта в группе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Легкое общение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Взаимопонимание воспитателя и детей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Активное участие родителей в жизни группы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Мотивация педагогов к новым идеям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702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Консультация.  Клуб интересов  «Чудеса для детей из ненужных вещей»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 методы работы с родителями в ДОУ</dc:title>
  <dc:creator>Dentsply</dc:creator>
  <cp:lastModifiedBy>Светлана</cp:lastModifiedBy>
  <cp:revision>68</cp:revision>
  <dcterms:created xsi:type="dcterms:W3CDTF">2015-03-23T18:39:10Z</dcterms:created>
  <dcterms:modified xsi:type="dcterms:W3CDTF">2020-07-20T16:25:59Z</dcterms:modified>
</cp:coreProperties>
</file>