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68" r:id="rId3"/>
    <p:sldId id="270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9BD684-A81F-40EE-A7B7-3063C78740DD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E5F916-FC25-4E18-AE12-BFD319E91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2285984" y="214290"/>
            <a:ext cx="5686400" cy="1470025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000" b="1" i="0" u="none" strike="noStrike" kern="1200" cap="none" spc="50" normalizeH="0" baseline="0" noProof="0" dirty="0">
              <a:ln w="11430"/>
              <a:solidFill>
                <a:srgbClr val="92D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00232" y="5000636"/>
            <a:ext cx="62151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Подготовил и провел:</a:t>
            </a:r>
          </a:p>
          <a:p>
            <a:pPr algn="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воспитатель 1 младшей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группы</a:t>
            </a:r>
          </a:p>
          <a:p>
            <a:pPr algn="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Галицкая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Е. В.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6050" y="571480"/>
            <a:ext cx="47863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МКДОУ «Детский сад №3 п. Теплое»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28728" y="2214554"/>
            <a:ext cx="72152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Мастер-класс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 художественно-эстетической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деятельности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«Сердечко для мамы»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3240" y="142852"/>
            <a:ext cx="3571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Вырежу сердечко,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Маме подарю,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скажу словечки: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 тебя люблю!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Рисунок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86050" y="1857364"/>
            <a:ext cx="4357718" cy="30718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85820" y="5214950"/>
            <a:ext cx="78581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преддверии праздника «День матери» предлагаем вам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мастер-класс по изготовлению  поздравительной открытки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«Сердечко для мамы».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357166"/>
            <a:ext cx="621510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воспитывать  любовь к маме.</a:t>
            </a:r>
          </a:p>
          <a:p>
            <a:pPr algn="ctr"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Задачи: Рассказать детям о празднике «День матери». </a:t>
            </a:r>
          </a:p>
          <a:p>
            <a:pPr algn="ctr"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Вызвать желание  сделать подарок для мамы своими руками.</a:t>
            </a:r>
          </a:p>
          <a:p>
            <a:pPr algn="ctr"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Формировать  у малышей представление о работе с изобразительными материалами. Развивать творческие способности, эстетические чувства.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57488" y="3286124"/>
            <a:ext cx="430823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Для работы нам понадобятся: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большой белый лист (ватман),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квадраты из белых альбомных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листов  размером 5х5, 4х4, 3х3 см,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грифельный карандаш,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красная, коричневая, бордовая гуашь,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ножницы, клей-карандаш, клеенка,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широкая и тонкая кисти,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стаканчик с водой.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71604" y="214290"/>
            <a:ext cx="700092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200" b="1" u="sng" spc="50" dirty="0" smtClean="0">
                <a:ln w="11430"/>
                <a:latin typeface="Times New Roman" pitchFamily="18" charset="0"/>
                <a:cs typeface="Times New Roman" pitchFamily="18" charset="0"/>
              </a:rPr>
              <a:t>Ход работы</a:t>
            </a:r>
          </a:p>
          <a:p>
            <a:pPr lvl="0" algn="ctr"/>
            <a:r>
              <a:rPr lang="ru-RU" sz="2200" spc="50" dirty="0" smtClean="0">
                <a:ln w="11430"/>
                <a:latin typeface="Times New Roman" pitchFamily="18" charset="0"/>
                <a:cs typeface="Times New Roman" pitchFamily="18" charset="0"/>
              </a:rPr>
              <a:t>Нарисуйте карандашом и вырежьте из ватмана большое сердечко. Раскрасьте его гуашью красного цвета.</a:t>
            </a:r>
          </a:p>
        </p:txBody>
      </p:sp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 cstate="print"/>
          <a:srcRect l="24279" r="11626"/>
          <a:stretch>
            <a:fillRect/>
          </a:stretch>
        </p:blipFill>
        <p:spPr>
          <a:xfrm>
            <a:off x="2786050" y="1785926"/>
            <a:ext cx="4357718" cy="47149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500166" y="142852"/>
            <a:ext cx="7143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200" spc="50" dirty="0" smtClean="0">
                <a:ln w="11430"/>
                <a:latin typeface="Times New Roman" pitchFamily="18" charset="0"/>
                <a:cs typeface="Times New Roman" pitchFamily="18" charset="0"/>
              </a:rPr>
              <a:t>На высохшем сердечке изобразите свисающую слева направо коричневую ветвь.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Рисунок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6442" y="1000108"/>
            <a:ext cx="7713276" cy="5643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28728" y="214290"/>
            <a:ext cx="72866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200" spc="50" dirty="0" smtClean="0">
                <a:ln w="11430"/>
                <a:latin typeface="Times New Roman" pitchFamily="18" charset="0"/>
                <a:cs typeface="Times New Roman" pitchFamily="18" charset="0"/>
              </a:rPr>
              <a:t>Вырежьте из подготовленных квадратов заготовки цветов. Они получатся разного размера. С помощью ножниц закрутите лепестки внутрь цветка.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Рисунок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4" y="1500174"/>
            <a:ext cx="7215238" cy="50006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8662" y="0"/>
            <a:ext cx="821533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200" spc="50" dirty="0" smtClean="0">
                <a:ln w="11430"/>
                <a:latin typeface="Times New Roman" pitchFamily="18" charset="0"/>
                <a:cs typeface="Times New Roman" pitchFamily="18" charset="0"/>
              </a:rPr>
              <a:t>Намажьте клеем с задней стороны серединки вырезанных цветов и приклейте их к веткам, распределив по всему сердечку. Крупные цветы лучше разместить в верхней части ветки , маленькие – в нижней.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Рисунок12.jpg"/>
          <p:cNvPicPr>
            <a:picLocks noChangeAspect="1"/>
          </p:cNvPicPr>
          <p:nvPr/>
        </p:nvPicPr>
        <p:blipFill>
          <a:blip r:embed="rId2" cstate="print"/>
          <a:srcRect b="6666"/>
          <a:stretch>
            <a:fillRect/>
          </a:stretch>
        </p:blipFill>
        <p:spPr>
          <a:xfrm>
            <a:off x="1500166" y="1571612"/>
            <a:ext cx="7215238" cy="49292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57356" y="142852"/>
            <a:ext cx="650085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200" spc="50" dirty="0" smtClean="0">
                <a:ln w="11430"/>
                <a:latin typeface="Times New Roman" pitchFamily="18" charset="0"/>
                <a:cs typeface="Times New Roman" pitchFamily="18" charset="0"/>
              </a:rPr>
              <a:t>В заключение оформите серединки  цветов точками бордового и коричневого цветов. </a:t>
            </a:r>
          </a:p>
        </p:txBody>
      </p:sp>
      <p:pic>
        <p:nvPicPr>
          <p:cNvPr id="5" name="Рисунок 4" descr="Рисунок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1142984"/>
            <a:ext cx="7143800" cy="5429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28728" y="214290"/>
            <a:ext cx="735811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spc="50" dirty="0" smtClean="0">
                <a:ln w="11430"/>
                <a:latin typeface="Times New Roman" pitchFamily="18" charset="0"/>
                <a:cs typeface="Times New Roman" pitchFamily="18" charset="0"/>
              </a:rPr>
              <a:t>Вот такое </a:t>
            </a:r>
            <a:r>
              <a:rPr lang="ru-RU" sz="22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СЕРДЕЧКО для мамы  </a:t>
            </a:r>
            <a:r>
              <a:rPr lang="ru-RU" sz="2200" spc="50" dirty="0" smtClean="0">
                <a:ln w="11430"/>
                <a:latin typeface="Times New Roman" pitchFamily="18" charset="0"/>
                <a:cs typeface="Times New Roman" pitchFamily="18" charset="0"/>
              </a:rPr>
              <a:t>у нас получилось!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Рисунок15.jpg"/>
          <p:cNvPicPr>
            <a:picLocks noChangeAspect="1"/>
          </p:cNvPicPr>
          <p:nvPr/>
        </p:nvPicPr>
        <p:blipFill>
          <a:blip r:embed="rId2" cstate="print"/>
          <a:srcRect l="4667" t="24374" r="12483"/>
          <a:stretch>
            <a:fillRect/>
          </a:stretch>
        </p:blipFill>
        <p:spPr>
          <a:xfrm>
            <a:off x="1500166" y="857232"/>
            <a:ext cx="7215238" cy="50720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00430" y="6072206"/>
            <a:ext cx="31445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Спасибо за внимание!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217</TotalTime>
  <Words>255</Words>
  <Application>Microsoft Office PowerPoint</Application>
  <PresentationFormat>Экран (4:3)</PresentationFormat>
  <Paragraphs>32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Буева</cp:lastModifiedBy>
  <cp:revision>58</cp:revision>
  <dcterms:modified xsi:type="dcterms:W3CDTF">2020-11-20T05:37:28Z</dcterms:modified>
</cp:coreProperties>
</file>