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5" r:id="rId10"/>
    <p:sldId id="265" r:id="rId11"/>
    <p:sldId id="271" r:id="rId12"/>
    <p:sldId id="272" r:id="rId13"/>
    <p:sldId id="266" r:id="rId14"/>
    <p:sldId id="267" r:id="rId15"/>
    <p:sldId id="276" r:id="rId16"/>
    <p:sldId id="269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83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136904" cy="2088232"/>
          </a:xfrm>
        </p:spPr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«День </a:t>
            </a:r>
            <a:r>
              <a:rPr lang="ru-RU" dirty="0" smtClean="0"/>
              <a:t>Защитника Отечества»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Провели: воспитатели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</a:rPr>
              <a:t>Игнатова </a:t>
            </a:r>
            <a:r>
              <a:rPr lang="ru-RU" sz="1800" dirty="0" smtClean="0">
                <a:solidFill>
                  <a:schemeClr val="tx1"/>
                </a:solidFill>
              </a:rPr>
              <a:t>А.М.,  </a:t>
            </a:r>
            <a:r>
              <a:rPr lang="ru-RU" sz="1800" dirty="0">
                <a:solidFill>
                  <a:schemeClr val="tx1"/>
                </a:solidFill>
              </a:rPr>
              <a:t>Мысик </a:t>
            </a:r>
            <a:r>
              <a:rPr lang="ru-RU" sz="1800" dirty="0" smtClean="0">
                <a:solidFill>
                  <a:schemeClr val="tx1"/>
                </a:solidFill>
              </a:rPr>
              <a:t>С.Н.</a:t>
            </a:r>
            <a:endParaRPr lang="ru-RU" sz="1800" dirty="0">
              <a:solidFill>
                <a:schemeClr val="tx1"/>
              </a:solidFill>
            </a:endParaRPr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Подготовил презентацию: воспитатель  Мысик </a:t>
            </a:r>
            <a:r>
              <a:rPr lang="ru-RU" sz="1800" dirty="0" smtClean="0">
                <a:solidFill>
                  <a:schemeClr val="tx1"/>
                </a:solidFill>
              </a:rPr>
              <a:t>С.Н.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76470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МКДОУ «Детский сад № 3 п. Теплое»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2. ОСНОВНОЙ ЭТАП.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4536504"/>
          </a:xfrm>
        </p:spPr>
        <p:txBody>
          <a:bodyPr>
            <a:normAutofit fontScale="47500" lnSpcReduction="20000"/>
          </a:bodyPr>
          <a:lstStyle/>
          <a:p>
            <a:pPr lvl="0"/>
            <a:endParaRPr lang="ru-RU" sz="3800" b="1" dirty="0" smtClean="0"/>
          </a:p>
          <a:p>
            <a:pPr marL="0" lvl="0" indent="0">
              <a:buNone/>
            </a:pPr>
            <a:r>
              <a:rPr lang="ru-RU" sz="3800" b="1" dirty="0" smtClean="0"/>
              <a:t>Непосредственная образовательная деятельность.</a:t>
            </a:r>
            <a:endParaRPr lang="ru-RU" sz="3800" dirty="0" smtClean="0"/>
          </a:p>
          <a:p>
            <a:pPr>
              <a:buNone/>
            </a:pPr>
            <a:r>
              <a:rPr lang="ru-RU" b="1" dirty="0" smtClean="0"/>
              <a:t>Социально-коммуникативное развитие.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Беседы: по картине «Илья Муромец», по теме: «Мои близкие», «Военные профессии», «Я - защитник».</a:t>
            </a:r>
          </a:p>
          <a:p>
            <a:pPr>
              <a:buNone/>
            </a:pPr>
            <a:r>
              <a:rPr lang="ru-RU" b="1" dirty="0" smtClean="0"/>
              <a:t> Речевое развитие. Чтение художественной литературы.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Расскажи о своем папе.</a:t>
            </a:r>
          </a:p>
          <a:p>
            <a:pPr marL="0" indent="0">
              <a:buNone/>
            </a:pPr>
            <a:r>
              <a:rPr lang="ru-RU" dirty="0" smtClean="0"/>
              <a:t>Разучивание стихотворений ко Дню Защитника Отечества.</a:t>
            </a:r>
          </a:p>
          <a:p>
            <a:pPr marL="0" indent="0">
              <a:buNone/>
            </a:pPr>
            <a:r>
              <a:rPr lang="ru-RU" dirty="0" smtClean="0"/>
              <a:t>Былина «Илья Муромец ,Е Александрова «Будущим защитникам Отечества», С. </a:t>
            </a:r>
            <a:r>
              <a:rPr lang="ru-RU" dirty="0" err="1" smtClean="0"/>
              <a:t>Баруздин</a:t>
            </a:r>
            <a:r>
              <a:rPr lang="ru-RU" dirty="0" smtClean="0"/>
              <a:t> «Шел по улице солдат», «Рассказы об армии».</a:t>
            </a:r>
          </a:p>
          <a:p>
            <a:pPr>
              <a:buNone/>
            </a:pPr>
            <a:r>
              <a:rPr lang="ru-RU" b="1" dirty="0" smtClean="0"/>
              <a:t>Познавательное развитие. Формирование целостной картины мира. Конструктивная деятельность.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«Все профессии важны, все профессии нужны», «День защитника Отечества».</a:t>
            </a:r>
          </a:p>
          <a:p>
            <a:pPr marL="0" indent="0">
              <a:buNone/>
            </a:pPr>
            <a:r>
              <a:rPr lang="ru-RU" dirty="0" smtClean="0"/>
              <a:t>Строительство кораблей и самолетов.</a:t>
            </a:r>
          </a:p>
          <a:p>
            <a:pPr>
              <a:buNone/>
            </a:pPr>
            <a:r>
              <a:rPr lang="ru-RU" b="1" dirty="0" smtClean="0"/>
              <a:t>Художественно-эстетическое развитие.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Слушание музыки и песен.</a:t>
            </a:r>
          </a:p>
          <a:p>
            <a:pPr marL="0" indent="0">
              <a:buNone/>
            </a:pPr>
            <a:r>
              <a:rPr lang="ru-RU" dirty="0" smtClean="0"/>
              <a:t>Рисование «Защитники Родины», «Папин портрет», «В подарок папе», аппликация «Самолет для  папы», лепка «Военный транспорт».</a:t>
            </a:r>
          </a:p>
          <a:p>
            <a:pPr>
              <a:buNone/>
            </a:pPr>
            <a:r>
              <a:rPr lang="ru-RU" b="1" dirty="0" smtClean="0"/>
              <a:t>Физическое развитие.</a:t>
            </a:r>
            <a:endParaRPr lang="ru-RU" dirty="0" smtClean="0"/>
          </a:p>
          <a:p>
            <a:r>
              <a:rPr lang="ru-RU" dirty="0" smtClean="0"/>
              <a:t>Проведение спортивных игр-эстафет на занятиях и на прогулке, спортивное развлечение.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йцу\Desktop\проекты\фото23февраля\20200219_094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79"/>
          <a:stretch/>
        </p:blipFill>
        <p:spPr bwMode="auto">
          <a:xfrm>
            <a:off x="1763688" y="980728"/>
            <a:ext cx="544278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йцу\Desktop\проекты\фото23февраля\20200219_0943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75412"/>
            <a:ext cx="6591952" cy="37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21744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b="1" dirty="0" smtClean="0"/>
              <a:t>Совместная деятельность взрослых и детей в ходе режимных моментов.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Утренняя гимнастика.</a:t>
            </a:r>
          </a:p>
          <a:p>
            <a:pPr marL="0" indent="0">
              <a:buNone/>
            </a:pPr>
            <a:r>
              <a:rPr lang="ru-RU" dirty="0" smtClean="0"/>
              <a:t>П/и в зале и на улице «Мы - разведчики», «Кто быстрее», «Не оставайся на земле».</a:t>
            </a:r>
          </a:p>
          <a:p>
            <a:pPr marL="0" indent="0">
              <a:buNone/>
            </a:pPr>
            <a:r>
              <a:rPr lang="ru-RU" dirty="0" smtClean="0"/>
              <a:t>Ситуативные беседы, беседы – рассуждения.</a:t>
            </a:r>
          </a:p>
          <a:p>
            <a:pPr marL="0" indent="0">
              <a:buNone/>
            </a:pPr>
            <a:r>
              <a:rPr lang="ru-RU" dirty="0" smtClean="0"/>
              <a:t>Рассматривание альбомов, иллюстраций, открыток.</a:t>
            </a:r>
          </a:p>
          <a:p>
            <a:pPr marL="0" indent="0">
              <a:buNone/>
            </a:pPr>
            <a:r>
              <a:rPr lang="ru-RU" dirty="0" smtClean="0"/>
              <a:t>Чтение художественной литературы.</a:t>
            </a:r>
          </a:p>
          <a:p>
            <a:pPr marL="0" indent="0">
              <a:buNone/>
            </a:pPr>
            <a:r>
              <a:rPr lang="ru-RU" dirty="0" smtClean="0"/>
              <a:t>Дидактические игры «Чудесный сундучок», «Военная техника», «Кто, чем занимается», сюжетно - ролевые игры «Мы - солдаты», «Пограничники».</a:t>
            </a:r>
          </a:p>
          <a:p>
            <a:pPr marL="0" lvl="0" indent="0">
              <a:buNone/>
            </a:pPr>
            <a:r>
              <a:rPr lang="ru-RU" b="1" dirty="0" smtClean="0"/>
              <a:t>Самостоятельная деятельность детей в развивающих уголках.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7969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3.ЗАКЛЮЧИТЕЛЬНЫЙ ЭТАП.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3"/>
            <a:ext cx="6912768" cy="4248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Выставка детских работ «Защитники Родины», «Галстук для папы».</a:t>
            </a:r>
          </a:p>
          <a:p>
            <a:pPr marL="0" indent="0">
              <a:buNone/>
            </a:pPr>
            <a:r>
              <a:rPr lang="ru-RU" dirty="0" smtClean="0"/>
              <a:t>Фотосъемка проекта.</a:t>
            </a:r>
          </a:p>
          <a:p>
            <a:pPr marL="0" indent="0">
              <a:buNone/>
            </a:pPr>
            <a:r>
              <a:rPr lang="ru-RU" dirty="0" smtClean="0"/>
              <a:t>Видеосъемка стихов.</a:t>
            </a:r>
          </a:p>
          <a:p>
            <a:pPr marL="0" indent="0">
              <a:buNone/>
            </a:pPr>
            <a:r>
              <a:rPr lang="ru-RU" dirty="0" smtClean="0"/>
              <a:t>Спортивное развлечение.</a:t>
            </a:r>
          </a:p>
          <a:p>
            <a:pPr marL="0" indent="0">
              <a:buNone/>
            </a:pPr>
            <a:r>
              <a:rPr lang="ru-RU" smtClean="0"/>
              <a:t>Консультации для родителей.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йцу\Desktop\проекты\фото23февраля\IMG-20200217-WA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2975992" cy="396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1\Desktop\Фото на 23 февраля 2020\20200124_105015.jpg"/>
          <p:cNvPicPr/>
          <p:nvPr/>
        </p:nvPicPr>
        <p:blipFill>
          <a:blip r:embed="rId3" cstate="print"/>
          <a:srcRect t="7162" r="1711" b="27680"/>
          <a:stretch>
            <a:fillRect/>
          </a:stretch>
        </p:blipFill>
        <p:spPr bwMode="auto">
          <a:xfrm>
            <a:off x="1115617" y="476672"/>
            <a:ext cx="792088" cy="8640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1\Desktop\Фото на 23 февраля 2020\20200124_105152.jpg"/>
          <p:cNvPicPr/>
          <p:nvPr/>
        </p:nvPicPr>
        <p:blipFill>
          <a:blip r:embed="rId4" cstate="print"/>
          <a:srcRect t="8995" r="-219" b="24339"/>
          <a:stretch>
            <a:fillRect/>
          </a:stretch>
        </p:blipFill>
        <p:spPr bwMode="auto">
          <a:xfrm>
            <a:off x="1979712" y="476672"/>
            <a:ext cx="919361" cy="93674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 на 23 февраля 2020\20200124_105313.jpg"/>
          <p:cNvPicPr/>
          <p:nvPr/>
        </p:nvPicPr>
        <p:blipFill>
          <a:blip r:embed="rId5" cstate="print"/>
          <a:srcRect t="9498" r="1592" b="29749"/>
          <a:stretch>
            <a:fillRect/>
          </a:stretch>
        </p:blipFill>
        <p:spPr bwMode="auto">
          <a:xfrm>
            <a:off x="3059832" y="476672"/>
            <a:ext cx="967556" cy="9330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Фото на 23 февраля 2020\20200124_105352.jpg"/>
          <p:cNvPicPr/>
          <p:nvPr/>
        </p:nvPicPr>
        <p:blipFill>
          <a:blip r:embed="rId6" cstate="print"/>
          <a:srcRect t="17921" r="637" b="24373"/>
          <a:stretch>
            <a:fillRect/>
          </a:stretch>
        </p:blipFill>
        <p:spPr bwMode="auto">
          <a:xfrm>
            <a:off x="4211961" y="404664"/>
            <a:ext cx="864096" cy="9361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Фото на 23 февраля 2020\20200124_105454.jpg"/>
          <p:cNvPicPr/>
          <p:nvPr/>
        </p:nvPicPr>
        <p:blipFill>
          <a:blip r:embed="rId7" cstate="print"/>
          <a:srcRect t="18638" r="1532" b="17563"/>
          <a:stretch>
            <a:fillRect/>
          </a:stretch>
        </p:blipFill>
        <p:spPr bwMode="auto">
          <a:xfrm>
            <a:off x="539552" y="1412777"/>
            <a:ext cx="936104" cy="8640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1\Desktop\Фото на 23 февраля 2020\20200124_105537.jpg"/>
          <p:cNvPicPr/>
          <p:nvPr/>
        </p:nvPicPr>
        <p:blipFill>
          <a:blip r:embed="rId8" cstate="print"/>
          <a:srcRect t="13082" r="2166" b="24194"/>
          <a:stretch>
            <a:fillRect/>
          </a:stretch>
        </p:blipFill>
        <p:spPr bwMode="auto">
          <a:xfrm>
            <a:off x="1691680" y="1412776"/>
            <a:ext cx="864096" cy="8640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Фото на 23 февраля 2020\20200124_105516.jpg"/>
          <p:cNvPicPr/>
          <p:nvPr/>
        </p:nvPicPr>
        <p:blipFill>
          <a:blip r:embed="rId9" cstate="print"/>
          <a:srcRect t="12724" r="1529" b="25090"/>
          <a:stretch>
            <a:fillRect/>
          </a:stretch>
        </p:blipFill>
        <p:spPr bwMode="auto">
          <a:xfrm>
            <a:off x="2627784" y="1412776"/>
            <a:ext cx="846033" cy="9378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esktop\Фото на 23 февраля 2020\20200124_105612.jpg"/>
          <p:cNvPicPr/>
          <p:nvPr/>
        </p:nvPicPr>
        <p:blipFill>
          <a:blip r:embed="rId10" cstate="print"/>
          <a:srcRect t="11649" r="-61" b="28978"/>
          <a:stretch>
            <a:fillRect/>
          </a:stretch>
        </p:blipFill>
        <p:spPr bwMode="auto">
          <a:xfrm>
            <a:off x="3635896" y="1412776"/>
            <a:ext cx="845978" cy="9361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\Desktop\Фото на 23 февраля 2020\20200124_105644.jpg"/>
          <p:cNvPicPr/>
          <p:nvPr/>
        </p:nvPicPr>
        <p:blipFill>
          <a:blip r:embed="rId11" cstate="print"/>
          <a:srcRect t="12007" r="22" b="28495"/>
          <a:stretch>
            <a:fillRect/>
          </a:stretch>
        </p:blipFill>
        <p:spPr bwMode="auto">
          <a:xfrm>
            <a:off x="4572001" y="1412776"/>
            <a:ext cx="936104" cy="9361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\Desktop\Фото на 23 февраля 2020\20200124_105710.jpg"/>
          <p:cNvPicPr/>
          <p:nvPr/>
        </p:nvPicPr>
        <p:blipFill>
          <a:blip r:embed="rId12" cstate="print"/>
          <a:srcRect t="17025" r="5096" b="21685"/>
          <a:stretch>
            <a:fillRect/>
          </a:stretch>
        </p:blipFill>
        <p:spPr bwMode="auto">
          <a:xfrm>
            <a:off x="971599" y="2348880"/>
            <a:ext cx="864097" cy="7920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1\Desktop\Фото на 23 февраля 2020\20200124_105731.jpg"/>
          <p:cNvPicPr/>
          <p:nvPr/>
        </p:nvPicPr>
        <p:blipFill>
          <a:blip r:embed="rId13" cstate="print"/>
          <a:srcRect t="13799" r="2129" b="27374"/>
          <a:stretch>
            <a:fillRect/>
          </a:stretch>
        </p:blipFill>
        <p:spPr bwMode="auto">
          <a:xfrm>
            <a:off x="1979712" y="2348880"/>
            <a:ext cx="845797" cy="93307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1\Desktop\Фото на 23 февраля 2020\20200124_105814.jpg"/>
          <p:cNvPicPr/>
          <p:nvPr/>
        </p:nvPicPr>
        <p:blipFill>
          <a:blip r:embed="rId14" cstate="print"/>
          <a:srcRect t="12733" r="2691" b="28260"/>
          <a:stretch>
            <a:fillRect/>
          </a:stretch>
        </p:blipFill>
        <p:spPr bwMode="auto">
          <a:xfrm>
            <a:off x="2987824" y="2276872"/>
            <a:ext cx="936104" cy="100811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1\Desktop\Фото на 23 февраля 2020\20200203_103746.jpg"/>
          <p:cNvPicPr/>
          <p:nvPr/>
        </p:nvPicPr>
        <p:blipFill>
          <a:blip r:embed="rId15" cstate="print"/>
          <a:srcRect t="15945" r="-86" b="19854"/>
          <a:stretch>
            <a:fillRect/>
          </a:stretch>
        </p:blipFill>
        <p:spPr bwMode="auto">
          <a:xfrm>
            <a:off x="4139952" y="2348880"/>
            <a:ext cx="936104" cy="9361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1\Desktop\Фото на 23 февраля 2020\20200203_103809.jpg"/>
          <p:cNvPicPr/>
          <p:nvPr/>
        </p:nvPicPr>
        <p:blipFill>
          <a:blip r:embed="rId16" cstate="print"/>
          <a:srcRect t="7677" r="-86" b="25954"/>
          <a:stretch>
            <a:fillRect/>
          </a:stretch>
        </p:blipFill>
        <p:spPr bwMode="auto">
          <a:xfrm>
            <a:off x="467544" y="3284984"/>
            <a:ext cx="864096" cy="7920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1\Desktop\Фото на 23 февраля 2020\20200203_103821.jpg"/>
          <p:cNvPicPr/>
          <p:nvPr/>
        </p:nvPicPr>
        <p:blipFill>
          <a:blip r:embed="rId17" cstate="print"/>
          <a:srcRect t="14961" r="-86" b="23397"/>
          <a:stretch>
            <a:fillRect/>
          </a:stretch>
        </p:blipFill>
        <p:spPr bwMode="auto">
          <a:xfrm>
            <a:off x="1403648" y="3356992"/>
            <a:ext cx="864096" cy="7920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1\Desktop\Фото на 23 февраля 2020\20200203_103850.jpg"/>
          <p:cNvPicPr/>
          <p:nvPr/>
        </p:nvPicPr>
        <p:blipFill>
          <a:blip r:embed="rId18" cstate="print"/>
          <a:srcRect t="2362" r="-86" b="25952"/>
          <a:stretch>
            <a:fillRect/>
          </a:stretch>
        </p:blipFill>
        <p:spPr bwMode="auto">
          <a:xfrm>
            <a:off x="2555776" y="3284984"/>
            <a:ext cx="918436" cy="9361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1\Desktop\Фото на 23 февраля 2020\20200203_103930.jpg"/>
          <p:cNvPicPr/>
          <p:nvPr/>
        </p:nvPicPr>
        <p:blipFill>
          <a:blip r:embed="rId19" cstate="print"/>
          <a:srcRect t="15157" r="-86" b="23201"/>
          <a:stretch>
            <a:fillRect/>
          </a:stretch>
        </p:blipFill>
        <p:spPr bwMode="auto">
          <a:xfrm>
            <a:off x="3707904" y="3284984"/>
            <a:ext cx="915018" cy="8697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1\Desktop\Фото на 23 февраля 2020\20200203_103949.jpg"/>
          <p:cNvPicPr/>
          <p:nvPr/>
        </p:nvPicPr>
        <p:blipFill>
          <a:blip r:embed="rId20" cstate="print"/>
          <a:srcRect t="17126" r="-86" b="18477"/>
          <a:stretch>
            <a:fillRect/>
          </a:stretch>
        </p:blipFill>
        <p:spPr bwMode="auto">
          <a:xfrm>
            <a:off x="3923928" y="4293096"/>
            <a:ext cx="936104" cy="8640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1\Desktop\Фото на 23 февраля 2020\20200217_103129.jpg"/>
          <p:cNvPicPr/>
          <p:nvPr/>
        </p:nvPicPr>
        <p:blipFill>
          <a:blip r:embed="rId21" cstate="print"/>
          <a:srcRect l="3528" t="20866" r="-86" b="20840"/>
          <a:stretch>
            <a:fillRect/>
          </a:stretch>
        </p:blipFill>
        <p:spPr bwMode="auto">
          <a:xfrm>
            <a:off x="4716016" y="3284984"/>
            <a:ext cx="916465" cy="8697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1\Desktop\Фото на 23 февраля 2020\20200205_101302.jpg"/>
          <p:cNvPicPr/>
          <p:nvPr/>
        </p:nvPicPr>
        <p:blipFill>
          <a:blip r:embed="rId22" cstate="print"/>
          <a:srcRect l="3177" t="19882" r="3443" b="24603"/>
          <a:stretch>
            <a:fillRect/>
          </a:stretch>
        </p:blipFill>
        <p:spPr bwMode="auto">
          <a:xfrm>
            <a:off x="0" y="4293097"/>
            <a:ext cx="991744" cy="7920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1\Desktop\Фото на 23 февраля 2020\20200218_164009.jpg"/>
          <p:cNvPicPr/>
          <p:nvPr/>
        </p:nvPicPr>
        <p:blipFill>
          <a:blip r:embed="rId23" cstate="print"/>
          <a:srcRect t="24076" r="10208" b="17944"/>
          <a:stretch>
            <a:fillRect/>
          </a:stretch>
        </p:blipFill>
        <p:spPr bwMode="auto">
          <a:xfrm>
            <a:off x="1403648" y="4293096"/>
            <a:ext cx="1018756" cy="8640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1\Desktop\Фото на 23 февраля 2020\20200219_084229.jpg"/>
          <p:cNvPicPr/>
          <p:nvPr/>
        </p:nvPicPr>
        <p:blipFill>
          <a:blip r:embed="rId24" cstate="print"/>
          <a:srcRect t="25879" r="-2619" b="19838"/>
          <a:stretch>
            <a:fillRect/>
          </a:stretch>
        </p:blipFill>
        <p:spPr bwMode="auto">
          <a:xfrm>
            <a:off x="2843808" y="4293096"/>
            <a:ext cx="850974" cy="9361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48872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ИТОГ ПРОЕКТНОЙ ДЕЯТЕЛЬНОСТИ: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398904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Расширились познавательные интересы у детей и представления о празднике.</a:t>
            </a:r>
          </a:p>
          <a:p>
            <a:pPr marL="0" lvl="0" indent="0">
              <a:buNone/>
            </a:pPr>
            <a:r>
              <a:rPr lang="ru-RU" dirty="0" smtClean="0"/>
              <a:t>У детей на протяжении всего проекта было положительное эмоциональное отношение к проектной деятельности и к его итогам.</a:t>
            </a:r>
          </a:p>
          <a:p>
            <a:pPr marL="0" lvl="0" indent="0">
              <a:buNone/>
            </a:pPr>
            <a:r>
              <a:rPr lang="ru-RU" dirty="0" smtClean="0"/>
              <a:t>Сформировались навыки заботливого отношения друг к другу и своим близким.</a:t>
            </a:r>
          </a:p>
          <a:p>
            <a:pPr marL="0" lvl="0" indent="0">
              <a:buNone/>
            </a:pPr>
            <a:r>
              <a:rPr lang="ru-RU" dirty="0" smtClean="0"/>
              <a:t>У детей повысилась собственная самооценка. Радовались своим успехам и успехам своих товарищей, ощущали свою значимость в группе. 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776864" cy="3384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ети очень любознательны, их познавательный интерес высок, ум пытлив. Им будет очень интересна тема о защитниках Родины. Реализация данного проекта позволит развить представления детей о защитниках Родины, расширить их знания об истории страны, желание встать на ее защиту.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Создание оптимальных условий для развития познавательной  активности, положительного эмоционального состояния у ребенка через организацию совместной творческой и продуктивной  деятельности.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Участники проекта:</a:t>
            </a:r>
          </a:p>
          <a:p>
            <a:pPr marL="0" indent="0" algn="ctr">
              <a:buNone/>
            </a:pPr>
            <a:r>
              <a:rPr lang="ru-RU" dirty="0" smtClean="0"/>
              <a:t>    воспитатели, дети, родители и другие         члены семьи</a:t>
            </a:r>
          </a:p>
          <a:p>
            <a:pPr marL="0" indent="0">
              <a:buNone/>
            </a:pPr>
            <a:r>
              <a:rPr lang="ru-RU" b="1" dirty="0" smtClean="0"/>
              <a:t>ТИП ПРОЕКТА: </a:t>
            </a:r>
            <a:r>
              <a:rPr lang="ru-RU" dirty="0" smtClean="0"/>
              <a:t>познавательный, творческий.</a:t>
            </a:r>
          </a:p>
          <a:p>
            <a:pPr marL="0" indent="0">
              <a:buNone/>
            </a:pPr>
            <a:r>
              <a:rPr lang="ru-RU" b="1" dirty="0" smtClean="0"/>
              <a:t>ВИД ПРОЕКТА: </a:t>
            </a:r>
            <a:r>
              <a:rPr lang="ru-RU" dirty="0" smtClean="0"/>
              <a:t>краткосрочный, групповой.</a:t>
            </a:r>
          </a:p>
          <a:p>
            <a:pPr marL="0" indent="0">
              <a:buNone/>
            </a:pPr>
            <a:r>
              <a:rPr lang="ru-RU" b="1" dirty="0" smtClean="0"/>
              <a:t>ДЛИТЕЛЬНОСТЬ ПРОЕКТА: </a:t>
            </a:r>
            <a:r>
              <a:rPr lang="ru-RU" dirty="0" smtClean="0"/>
              <a:t>две недели.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6081766"/>
              </p:ext>
            </p:extLst>
          </p:nvPr>
        </p:nvGraphicFramePr>
        <p:xfrm>
          <a:off x="683568" y="1052736"/>
          <a:ext cx="7848873" cy="429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355949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детей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воспитателей</a:t>
                      </a:r>
                      <a:endParaRPr lang="ru-RU" dirty="0"/>
                    </a:p>
                  </a:txBody>
                  <a:tcPr/>
                </a:tc>
              </a:tr>
              <a:tr h="382051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Продолжать знакомить детей с историей праздника – День защитника Отечества.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Продолжать формировать знания детей о российской армии, видах вооруженных сил.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Знакомить детей с героями разных поколений.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Способствовать развитию связной речи, навыков общения со взрослыми и сверстниками.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Прививать любовь и уважение к папе, членам семьи, желание заботиться о них.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Создание в семье благоприятных условий для развития ребёнка, с учётом опыта детей приобретённого в детском саду.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None/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Times New Roman"/>
                        </a:rPr>
                        <a:t>Повышение самооценки детей в глазах родителей при принятии решений.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Развитие социально – профессиональной компетентности и личностного потенциала воспитателя.</a:t>
                      </a:r>
                      <a:endParaRPr lang="ru-RU" sz="1400" b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52928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ПРЕДПОЛАГАЕМЫЙ РЕЗУЛЬТАТ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338437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Формирование у детей знаний о празднике, его истории и традициях.</a:t>
            </a:r>
          </a:p>
          <a:p>
            <a:pPr marL="0" lvl="0" indent="0">
              <a:buNone/>
            </a:pPr>
            <a:r>
              <a:rPr lang="ru-RU" dirty="0" smtClean="0"/>
              <a:t>Развитие творческих способностей и коммуникативных навыков.</a:t>
            </a:r>
          </a:p>
          <a:p>
            <a:pPr marL="0" lvl="0" indent="0">
              <a:buNone/>
            </a:pPr>
            <a:r>
              <a:rPr lang="ru-RU" dirty="0" smtClean="0"/>
              <a:t>Гармонизация отношений между отцами и детьми.</a:t>
            </a:r>
          </a:p>
          <a:p>
            <a:pPr marL="0" lvl="0" indent="0">
              <a:buNone/>
            </a:pPr>
            <a:r>
              <a:rPr lang="ru-RU" dirty="0" smtClean="0"/>
              <a:t>Развитие эмоциональной отзывчивости.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992888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РЕСУРСНОЕ ОБЕСПЕЧЕНИЕ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334096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 smtClean="0"/>
              <a:t>Аудиозаписи и видеозаписи военной музыки и песен.</a:t>
            </a:r>
          </a:p>
          <a:p>
            <a:pPr marL="0" lvl="0" indent="0">
              <a:buNone/>
            </a:pPr>
            <a:r>
              <a:rPr lang="ru-RU" dirty="0" smtClean="0"/>
              <a:t>Дидактические и сюжетно-ролевые игры.</a:t>
            </a:r>
          </a:p>
          <a:p>
            <a:pPr marL="0" lvl="0" indent="0">
              <a:buNone/>
            </a:pPr>
            <a:r>
              <a:rPr lang="ru-RU" dirty="0" smtClean="0"/>
              <a:t>Фото, книги, иллюстрации, плакаты.</a:t>
            </a:r>
          </a:p>
          <a:p>
            <a:pPr marL="0" lvl="0" indent="0">
              <a:buNone/>
            </a:pPr>
            <a:r>
              <a:rPr lang="ru-RU" dirty="0" smtClean="0"/>
              <a:t>Подбор материала для информационного уголка.</a:t>
            </a:r>
          </a:p>
          <a:p>
            <a:pPr marL="0" lvl="0" indent="0">
              <a:buNone/>
            </a:pPr>
            <a:r>
              <a:rPr lang="ru-RU" dirty="0" smtClean="0"/>
              <a:t>Методическая литература.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реализации проекта:</a:t>
            </a:r>
            <a:br>
              <a:rPr lang="ru-RU" dirty="0" smtClean="0"/>
            </a:br>
            <a:r>
              <a:rPr lang="ru-RU" sz="3600" dirty="0" smtClean="0"/>
              <a:t>1. Подготовительный этап 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4300680"/>
              </p:ext>
            </p:extLst>
          </p:nvPr>
        </p:nvGraphicFramePr>
        <p:xfrm>
          <a:off x="251520" y="1556792"/>
          <a:ext cx="864095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150"/>
                <a:gridCol w="2975150"/>
                <a:gridCol w="2690659"/>
              </a:tblGrid>
              <a:tr h="3640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Воспитатель</a:t>
                      </a:r>
                      <a:endParaRPr lang="ru-RU" dirty="0"/>
                    </a:p>
                  </a:txBody>
                  <a:tcPr/>
                </a:tc>
              </a:tr>
              <a:tr h="4244460"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Эмоциональный настрой.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Пробуждение интереса к проекту.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Осознание цели проекта.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Знакомство с темой проекта.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к созданию выставки рисунков, участию в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конкурсе чтецов «День защитника Отечества».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Привлечение к посещению Музея боевой славы.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задач.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модели взаимодействия.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предполагаемого результата.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методической и специальной литературы.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наглядного и демонстрационного материала.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презентации «23 февраля».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аудио и видеозаписей.</a:t>
                      </a:r>
                    </a:p>
                    <a:p>
                      <a:pPr lvl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Оснащение развивающей среды.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йцу\Desktop\проекты\фото23февраля\20200219_144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3444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йцу\Desktop\проекты\фото23февраля\20200219_144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3928" y="1196752"/>
            <a:ext cx="335379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200</TotalTime>
  <Words>730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Тема5</vt:lpstr>
      <vt:lpstr>Проект «День Защитника Отечества»</vt:lpstr>
      <vt:lpstr>АКТУАЛЬНОСТЬ ПРОЕКТА:</vt:lpstr>
      <vt:lpstr>ЦЕЛЬ ПРОЕКТА:</vt:lpstr>
      <vt:lpstr>Слайд 4</vt:lpstr>
      <vt:lpstr>Задачи проекта:</vt:lpstr>
      <vt:lpstr>ПРЕДПОЛАГАЕМЫЙ РЕЗУЛЬТАТ ПРОЕКТА: </vt:lpstr>
      <vt:lpstr>РЕСУРСНОЕ ОБЕСПЕЧЕНИЕ ПРОЕКТА: </vt:lpstr>
      <vt:lpstr>Этапы реализации проекта: 1. Подготовительный этап :</vt:lpstr>
      <vt:lpstr>Слайд 9</vt:lpstr>
      <vt:lpstr>2. ОСНОВНОЙ ЭТАП. </vt:lpstr>
      <vt:lpstr>Слайд 11</vt:lpstr>
      <vt:lpstr>Слайд 12</vt:lpstr>
      <vt:lpstr>Слайд 13</vt:lpstr>
      <vt:lpstr>3.ЗАКЛЮЧИТЕЛЬНЫЙ ЭТАП. </vt:lpstr>
      <vt:lpstr>Слайд 15</vt:lpstr>
      <vt:lpstr>ИТОГ ПРОЕКТНОЙ ДЕЯТЕЛЬНОСТИ: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«День Защитника Отечества»</dc:title>
  <dc:creator>Светлана</dc:creator>
  <cp:lastModifiedBy>Буева</cp:lastModifiedBy>
  <cp:revision>58</cp:revision>
  <dcterms:created xsi:type="dcterms:W3CDTF">2015-02-24T08:35:01Z</dcterms:created>
  <dcterms:modified xsi:type="dcterms:W3CDTF">2020-11-06T05:32:39Z</dcterms:modified>
</cp:coreProperties>
</file>