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6" r:id="rId4"/>
    <p:sldId id="262" r:id="rId5"/>
    <p:sldId id="263" r:id="rId6"/>
    <p:sldId id="264" r:id="rId7"/>
    <p:sldId id="267" r:id="rId8"/>
    <p:sldId id="268" r:id="rId9"/>
    <p:sldId id="269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43" autoAdjust="0"/>
    <p:restoredTop sz="94713" autoAdjust="0"/>
  </p:normalViewPr>
  <p:slideViewPr>
    <p:cSldViewPr>
      <p:cViewPr varScale="1">
        <p:scale>
          <a:sx n="84" d="100"/>
          <a:sy n="84" d="100"/>
        </p:scale>
        <p:origin x="86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48EC5-8412-4246-B1FF-A3FD2737E0E0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63429-5D50-4F5C-B505-2E2BD97145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56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63429-5D50-4F5C-B505-2E2BD971457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66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412776"/>
            <a:ext cx="6192688" cy="288032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0070C0"/>
                </a:solidFill>
                <a:latin typeface="Revue Cyrillic" panose="00000500000000000000" pitchFamily="2" charset="0"/>
                <a:ea typeface="Segoe UI Symbol" panose="020B0502040204020203" pitchFamily="34" charset="0"/>
                <a:cs typeface="Revue Cyrillic" panose="00000500000000000000" pitchFamily="2" charset="0"/>
              </a:rPr>
              <a:t/>
            </a:r>
            <a:br>
              <a:rPr lang="ru-RU" sz="3200" dirty="0" smtClean="0">
                <a:solidFill>
                  <a:srgbClr val="0070C0"/>
                </a:solidFill>
                <a:latin typeface="Revue Cyrillic" panose="00000500000000000000" pitchFamily="2" charset="0"/>
                <a:ea typeface="Segoe UI Symbol" panose="020B0502040204020203" pitchFamily="34" charset="0"/>
                <a:cs typeface="Revue Cyrillic" panose="00000500000000000000" pitchFamily="2" charset="0"/>
              </a:rPr>
            </a:br>
            <a:endParaRPr lang="ru-RU" dirty="0">
              <a:solidFill>
                <a:srgbClr val="C00000"/>
              </a:solidFill>
              <a:latin typeface="Revue Cyrillic" panose="00000500000000000000" pitchFamily="2" charset="0"/>
              <a:ea typeface="Segoe UI Symbol" panose="020B0502040204020203" pitchFamily="34" charset="0"/>
              <a:cs typeface="Revue Cyrillic" panose="00000500000000000000" pitchFamily="2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779912" y="5877272"/>
            <a:ext cx="5256584" cy="86409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старшей группы: </a:t>
            </a:r>
          </a:p>
          <a:p>
            <a:pPr marL="0" indent="0" algn="r">
              <a:buNone/>
            </a:pP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</a:p>
          <a:p>
            <a:endParaRPr lang="ru-RU" sz="2000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68424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Теплое»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060848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Филимоновская</a:t>
            </a:r>
            <a:r>
              <a:rPr 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глиняная игрушка»</a:t>
            </a:r>
          </a:p>
        </p:txBody>
      </p:sp>
    </p:spTree>
    <p:extLst>
      <p:ext uri="{BB962C8B-B14F-4D97-AF65-F5344CB8AC3E}">
        <p14:creationId xmlns:p14="http://schemas.microsoft.com/office/powerpoint/2010/main" val="8942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6264696" cy="5400600"/>
          </a:xfrm>
        </p:spPr>
        <p:txBody>
          <a:bodyPr anchor="t">
            <a:normAutofit/>
          </a:bodyPr>
          <a:lstStyle/>
          <a:p>
            <a:pPr algn="l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другу и подружке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Подарите по игрушке –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Медведя, павлина или быка.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Наседку, барана иль петуха.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на счастье пусть тульский хранится,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каждой семье оберег пригодится.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свистом своим отгоняют беду,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пускай охраняют семью.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4149080"/>
            <a:ext cx="3033687" cy="2272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79712" y="548680"/>
            <a:ext cx="48782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богат наш Тульский край -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угодно выбирай: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Самовары и гармошки.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Ложки, пряники, матрешки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веселые  “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свистушки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-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Филимоновы игрушки.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3933056"/>
            <a:ext cx="41044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Хороша игрушка расписная!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поет,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бесхитростью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светла!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видна в ней радость удалая,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Прославляет Тульский край она!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2642767"/>
            <a:ext cx="2088232" cy="27628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5595" t="7254" r="11713" b="6792"/>
          <a:stretch/>
        </p:blipFill>
        <p:spPr>
          <a:xfrm>
            <a:off x="5783505" y="764704"/>
            <a:ext cx="2581037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64" y="512676"/>
            <a:ext cx="1970150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8961" t="5586" r="8147" b="5215"/>
          <a:stretch/>
        </p:blipFill>
        <p:spPr>
          <a:xfrm>
            <a:off x="6623650" y="490750"/>
            <a:ext cx="1838325" cy="2506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t="5838" r="2484" b="758"/>
          <a:stretch/>
        </p:blipFill>
        <p:spPr>
          <a:xfrm>
            <a:off x="620664" y="3135868"/>
            <a:ext cx="1970150" cy="23042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0588" t="6800" r="7007" b="8001"/>
          <a:stretch/>
        </p:blipFill>
        <p:spPr>
          <a:xfrm>
            <a:off x="2915816" y="2022961"/>
            <a:ext cx="3298677" cy="33942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3650" y="2996952"/>
            <a:ext cx="1838325" cy="248602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7704" y="620688"/>
            <a:ext cx="5400600" cy="1224136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ФИЛИМОНОВСКОЕ ЧУДО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СРАЗУ УЗНАЮТ ПОВСЮДУ: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ЯРКИЕ, ЦВЕТНЫЕ, ПРЕЛЕСТНЫЕ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ВСЕМУ МИРУ ИЗВЕСТНЫЕ!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00043"/>
            <a:ext cx="7772400" cy="1571636"/>
          </a:xfrm>
        </p:spPr>
        <p:txBody>
          <a:bodyPr>
            <a:normAutofit/>
          </a:bodyPr>
          <a:lstStyle/>
          <a:p>
            <a:pPr algn="ctr"/>
            <a:r>
              <a:rPr lang="ru-RU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Посмотри, как хороша</a:t>
            </a:r>
            <a:r>
              <a:rPr lang="ru-RU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Девица  - красавица.</a:t>
            </a:r>
            <a:br>
              <a:rPr lang="ru-RU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Расписной  ее наряд</a:t>
            </a:r>
            <a:br>
              <a:rPr lang="ru-RU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ребятам нравится.</a:t>
            </a:r>
            <a:endParaRPr lang="ru-RU" sz="22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9129" t="484" r="12909"/>
          <a:stretch/>
        </p:blipFill>
        <p:spPr>
          <a:xfrm>
            <a:off x="706313" y="1285861"/>
            <a:ext cx="2016224" cy="35283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2736" y="1412776"/>
            <a:ext cx="2011946" cy="3672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9369" y="1901952"/>
            <a:ext cx="1689615" cy="35318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18825" r="11032" b="379"/>
          <a:stretch/>
        </p:blipFill>
        <p:spPr>
          <a:xfrm>
            <a:off x="4541422" y="1898344"/>
            <a:ext cx="1902786" cy="35354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76672"/>
            <a:ext cx="4680520" cy="1580744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ПРИЛАВКЕ ДЛИННОМ В РЯД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ЧУДО-БАРЫШНИ СТОЯТ.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 НИМИ КАВАЛЕРЫ-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 БАРЫШЕНЬ ГЛЯДЯТ!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6572" t="6979" r="26388" b="9022"/>
          <a:stretch/>
        </p:blipFill>
        <p:spPr>
          <a:xfrm>
            <a:off x="6552220" y="2057416"/>
            <a:ext cx="1800200" cy="32146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1240" r="17130" b="337"/>
          <a:stretch/>
        </p:blipFill>
        <p:spPr>
          <a:xfrm>
            <a:off x="1943962" y="1077543"/>
            <a:ext cx="1332148" cy="32079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2705" y="2057416"/>
            <a:ext cx="2162919" cy="32919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780928"/>
            <a:ext cx="2448272" cy="26836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369" y="2211254"/>
            <a:ext cx="1748361" cy="32019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4985" t="7908" r="19152" b="5014"/>
          <a:stretch/>
        </p:blipFill>
        <p:spPr>
          <a:xfrm>
            <a:off x="3432975" y="2492896"/>
            <a:ext cx="3108186" cy="273630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95880" y="620688"/>
            <a:ext cx="51205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НЕОБЫЧНЫЕ ЯРКИЕ ИГРУШКИ УКРАШЕННЫЕ ГЕОМЕТРИЧЕСКИМИ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УЗОРАМИ МАЛИНОВОГО, ЖЕЛТОГО, СИНЕГО И ЗЕЛЕНОГО ЦВЕТА,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608" y="476672"/>
            <a:ext cx="2448272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620688"/>
            <a:ext cx="2592288" cy="4392488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Роспись похожа на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скоропись, быстрые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неровные линии, штрихи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разной толщины и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интенсивности цвета,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сохраняющие движение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руки.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2574"/>
          <a:stretch/>
        </p:blipFill>
        <p:spPr>
          <a:xfrm>
            <a:off x="4644008" y="590960"/>
            <a:ext cx="3816423" cy="47845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55576" y="620689"/>
            <a:ext cx="39604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Значение цветов используемых с давних пор при росписи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филимоновской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игрушки:</a:t>
            </a:r>
          </a:p>
          <a:p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символическое обозначение земли, тела, крови, символ огня, высоты духа и  красоты.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цвет  солнца, огня, воздуха. Желтый и красный тесно связаны с солнцем.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</a:t>
            </a:r>
            <a:r>
              <a:rPr lang="ru-RU" sz="22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символ возрождения жизни.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4000" r="4000" b="3369"/>
          <a:stretch/>
        </p:blipFill>
        <p:spPr>
          <a:xfrm>
            <a:off x="5076056" y="2996952"/>
            <a:ext cx="3312368" cy="24482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3187" t="5674" r="3187" b="3535"/>
          <a:stretch/>
        </p:blipFill>
        <p:spPr>
          <a:xfrm>
            <a:off x="5076056" y="566261"/>
            <a:ext cx="3312368" cy="24089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6624736" cy="2592288"/>
          </a:xfrm>
        </p:spPr>
        <p:txBody>
          <a:bodyPr anchor="t">
            <a:normAutofit/>
          </a:bodyPr>
          <a:lstStyle/>
          <a:p>
            <a:pPr algn="l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делом,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желтим» игрушку. Основные элементы росписи – широкие линии, кружки или полностью закрашенные части тела животного и человека.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Малиновой краской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тонкие линии по контуру желтого.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линии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сочетаниях рождают солнышки, ёлочки, розетки, геометрические узоры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последнем этапе игрушку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зеленят.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 должны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тонкими,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Роспись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ведётся между красными линиями.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572" t="13360" r="66109" b="51638"/>
          <a:stretch/>
        </p:blipFill>
        <p:spPr>
          <a:xfrm>
            <a:off x="1958941" y="3070096"/>
            <a:ext cx="1570910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5038" t="26200" r="50787" b="37400"/>
          <a:stretch/>
        </p:blipFill>
        <p:spPr>
          <a:xfrm>
            <a:off x="3647344" y="3049512"/>
            <a:ext cx="1495385" cy="216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65750" t="55600" r="20075" b="9401"/>
          <a:stretch/>
        </p:blipFill>
        <p:spPr>
          <a:xfrm>
            <a:off x="6891371" y="3068960"/>
            <a:ext cx="1555200" cy="216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046" y="3068960"/>
            <a:ext cx="1568492" cy="216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172</Words>
  <Application>Microsoft Office PowerPoint</Application>
  <PresentationFormat>Экран (4:3)</PresentationFormat>
  <Paragraphs>27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Revue Cyrillic</vt:lpstr>
      <vt:lpstr>Segoe UI Symbol</vt:lpstr>
      <vt:lpstr>Times New Roman</vt:lpstr>
      <vt:lpstr>Тема Office</vt:lpstr>
      <vt:lpstr>Презентация PowerPoint</vt:lpstr>
      <vt:lpstr>Презентация PowerPoint</vt:lpstr>
      <vt:lpstr>ФИЛИМОНОВСКОЕ ЧУДО СРАЗУ УЗНАЮТ ПОВСЮДУ: ЯРКИЕ, ЦВЕТНЫЕ, ПРЕЛЕСТНЫЕ ВСЕМУ МИРУ ИЗВЕСТНЫЕ!</vt:lpstr>
      <vt:lpstr>Посмотри, как хороша Девица  - красавица. Расписной  ее наряд Всем ребятам нравится.</vt:lpstr>
      <vt:lpstr>НА ПРИЛАВКЕ ДЛИННОМ В РЯД ЧУДО-БАРЫШНИ СТОЯТ. РЯДОМ С НИМИ КАВАЛЕРЫ- ВСЕ НА БАРЫШЕНЬ ГЛЯДЯТ!</vt:lpstr>
      <vt:lpstr>Презентация PowerPoint</vt:lpstr>
      <vt:lpstr>   Роспись похожа на скоропись, быстрые неровные линии, штрихи разной толщины и интенсивности цвета, сохраняющие движение руки.</vt:lpstr>
      <vt:lpstr>Презентация PowerPoint</vt:lpstr>
      <vt:lpstr>   Первым делом, «желтим» игрушку. Основные элементы росписи – широкие линии, кружки или полностью закрашенные части тела животного и человека.    Малиновой краской проводим тонкие линии по контуру желтого. При этом линии в различных сочетаниях рождают солнышки, ёлочки, розетки, геометрические узоры.    На последнем этапе игрушку зеленят. Линии должны быть тонкими, Роспись ведётся между красными линиями.</vt:lpstr>
      <vt:lpstr>И другу и подружке Подарите по игрушке – Медведя, павлина или быка. Наседку, барана иль петуха.   Подарок на счастье пусть тульский хранится, Ведь каждой семье оберег пригодится. Пусть свистом своим отгоняют беду, Игрушки пускай охраняют семью.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Пользователь Windows</cp:lastModifiedBy>
  <cp:revision>26</cp:revision>
  <dcterms:created xsi:type="dcterms:W3CDTF">2015-12-03T01:10:40Z</dcterms:created>
  <dcterms:modified xsi:type="dcterms:W3CDTF">2020-07-09T09:00:21Z</dcterms:modified>
</cp:coreProperties>
</file>