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5" r:id="rId1"/>
  </p:sldMasterIdLst>
  <p:sldIdLst>
    <p:sldId id="256" r:id="rId2"/>
    <p:sldId id="259" r:id="rId3"/>
    <p:sldId id="264" r:id="rId4"/>
    <p:sldId id="261" r:id="rId5"/>
    <p:sldId id="263" r:id="rId6"/>
    <p:sldId id="26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822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794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382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6191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9692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7758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7794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6297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515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963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388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7144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0670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456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261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657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50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FB30F9E-7BE2-4389-937C-85FA7545D937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656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  <p:sldLayoutId id="2147483857" r:id="rId12"/>
    <p:sldLayoutId id="2147483858" r:id="rId13"/>
    <p:sldLayoutId id="2147483859" r:id="rId14"/>
    <p:sldLayoutId id="2147483860" r:id="rId15"/>
    <p:sldLayoutId id="2147483861" r:id="rId16"/>
    <p:sldLayoutId id="214748386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321169" y="140677"/>
            <a:ext cx="88040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образовательное учреждение 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№3 п. Теплое»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83569" y="5568462"/>
            <a:ext cx="5638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 старшей группы: </a:t>
            </a:r>
          </a:p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Игнатова Алла Михайловна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49" y="4887176"/>
            <a:ext cx="1859441" cy="185944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133600" y="1910863"/>
            <a:ext cx="96715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«Весёлые клеточки </a:t>
            </a:r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№5»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10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09624" y="128954"/>
            <a:ext cx="10411444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сказал, что у малышей не бывает диктантов?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Настоящий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графический диктант по клеточкам понравится не только детям-дошкольникам, но и школьникам. Это интересное задание на внимательность и умение различать направления: вправо-влево, вниз - вверх. Весь диктант заключается в рисовании коротеньких линий на обычном тетрадном листе в клеточку.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окончания на листочке появляется фигурка. Это может быть цветок, птичка, машинка или еще какой-то объект. Фигурка появится, если диктант был выполнен правильно и ребенок нигде не ошибся. 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же такое графический диктант: развлечение или обучение?</a:t>
            </a:r>
          </a:p>
          <a:p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Графические диктанты направлены на: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-развитие мелкой моторики;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-развитие произвольного внимания;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-развитие координации движений;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-развитие усидчивости;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-развитие пространственного воображения;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-расширение словарного запаса;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-развитие орфографической зоркости.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27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2370" y="138023"/>
            <a:ext cx="10515600" cy="6418052"/>
          </a:xfrm>
        </p:spPr>
        <p:txBody>
          <a:bodyPr anchor="t">
            <a:normAutofit fontScale="90000"/>
          </a:bodyPr>
          <a:lstStyle/>
          <a:p>
            <a:pPr algn="l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Естественно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графические диктанты-это еще и эффективная подготовка руки к письму, к ориентированию по листу тетради. Простые графические диктанты прекрасно помогают родителям и учителям предотвратить многие сложности на начальном  этапе учебы в школе.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рассеянность, неумение сконцентрироваться, неусидчивость, орфографическая невнимательность.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Дети, как правило, очень любят рисовать по клеточкам, это увлекательно и полезно. Этот способ развития необходимых навыков-игровой на все сто процентов. Для летнего периода-это вообще находка. Графическими диктантами можно заниматься в дороге, в парке, на пляже или даче. Это позволит разнообразить ежедневные игры и занятия.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Графические диктанты можно сделать общим семейным занятием-меняться ролями с ребенком, устраивать соревнования: кто быстрее, кто точнее и т.д. И конечно же, любое из заданий можно расширить: раскрась получившийся рисунок, вспомни стихотворение, отгадай загадку об этом объекте и т.п.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же такое графический диктант?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обучение через развлечение, приятное и полезное времяпровождение с детьми и конечно незаменимый помощник в подготовке ребенка к школе.</a:t>
            </a: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872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2990" y="138021"/>
            <a:ext cx="3390180" cy="6288658"/>
          </a:xfrm>
        </p:spPr>
        <p:txBody>
          <a:bodyPr anchor="t">
            <a:normAutofit/>
          </a:bodyPr>
          <a:lstStyle/>
          <a:p>
            <a:pPr algn="l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Сергей Михалков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Кошки-Мышки»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Сказала Кошка Мышке: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тобой дружить!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будем этой дружбой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смерти дорожить.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Боюсь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сказала Мышка,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цель твоя близка,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будет наша дружба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Предельно коротка!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ж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сказала Кошка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.-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 тебя понять!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вижу, что смекалки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мышек не отнять!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361" r="4421" b="2892"/>
          <a:stretch/>
        </p:blipFill>
        <p:spPr>
          <a:xfrm>
            <a:off x="8005607" y="612475"/>
            <a:ext cx="4066788" cy="612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4361" r="4244" b="3019"/>
          <a:stretch/>
        </p:blipFill>
        <p:spPr>
          <a:xfrm>
            <a:off x="224286" y="138021"/>
            <a:ext cx="4080000" cy="61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48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4894" r="4244" b="3144"/>
          <a:stretch/>
        </p:blipFill>
        <p:spPr>
          <a:xfrm>
            <a:off x="4315772" y="257671"/>
            <a:ext cx="3583636" cy="5400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5250" r="4526" b="14171"/>
          <a:stretch/>
        </p:blipFill>
        <p:spPr>
          <a:xfrm>
            <a:off x="302178" y="1984076"/>
            <a:ext cx="3553830" cy="477903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/>
          <a:srcRect l="4360" r="4065" b="3271"/>
          <a:stretch/>
        </p:blipFill>
        <p:spPr>
          <a:xfrm>
            <a:off x="8514448" y="112452"/>
            <a:ext cx="3616385" cy="54000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345721" y="235379"/>
            <a:ext cx="289223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Сказали мне родители -</a:t>
            </a:r>
          </a:p>
          <a:p>
            <a:r>
              <a:rPr lang="ru-RU" dirty="0"/>
              <a:t>Улитки все вредители!</a:t>
            </a:r>
          </a:p>
          <a:p>
            <a:r>
              <a:rPr lang="ru-RU" dirty="0"/>
              <a:t>Неправда, что вредители!</a:t>
            </a:r>
          </a:p>
          <a:p>
            <a:r>
              <a:rPr lang="ru-RU" dirty="0"/>
              <a:t>Бабуля, ты их видела?!</a:t>
            </a:r>
          </a:p>
          <a:p>
            <a:r>
              <a:rPr lang="ru-RU" dirty="0"/>
              <a:t>Они же чудо с рожками -</a:t>
            </a:r>
          </a:p>
          <a:p>
            <a:r>
              <a:rPr lang="ru-RU" dirty="0"/>
              <a:t>Любуюсь ими крошками!</a:t>
            </a:r>
          </a:p>
        </p:txBody>
      </p:sp>
      <p:sp>
        <p:nvSpPr>
          <p:cNvPr id="14" name="Прямоугольник 13"/>
          <p:cNvSpPr/>
          <p:nvPr/>
        </p:nvSpPr>
        <p:spPr>
          <a:xfrm rot="10800000" flipV="1">
            <a:off x="9118120" y="5565967"/>
            <a:ext cx="28380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 лесной полянке чудо -</a:t>
            </a:r>
          </a:p>
          <a:p>
            <a:r>
              <a:rPr lang="ru-RU" dirty="0" smtClean="0"/>
              <a:t>На </a:t>
            </a:r>
            <a:r>
              <a:rPr lang="ru-RU" dirty="0"/>
              <a:t>цветочках  бантики,</a:t>
            </a:r>
          </a:p>
          <a:p>
            <a:r>
              <a:rPr lang="ru-RU" dirty="0" smtClean="0"/>
              <a:t>Это </a:t>
            </a:r>
            <a:r>
              <a:rPr lang="ru-RU" dirty="0"/>
              <a:t>бабочки расселись</a:t>
            </a:r>
          </a:p>
          <a:p>
            <a:r>
              <a:rPr lang="ru-RU" dirty="0" smtClean="0"/>
              <a:t>Как </a:t>
            </a:r>
            <a:r>
              <a:rPr lang="ru-RU" dirty="0"/>
              <a:t>цветные фантики.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643576" y="5657671"/>
            <a:ext cx="34369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Лишь пригрело солнце ярко,</a:t>
            </a:r>
          </a:p>
          <a:p>
            <a:r>
              <a:rPr lang="ru-RU" dirty="0" smtClean="0"/>
              <a:t>Но </a:t>
            </a:r>
            <a:r>
              <a:rPr lang="ru-RU" dirty="0"/>
              <a:t>ещё совсем не жарко.</a:t>
            </a:r>
          </a:p>
          <a:p>
            <a:r>
              <a:rPr lang="ru-RU" dirty="0"/>
              <a:t>Разноцветный сарафан</a:t>
            </a:r>
          </a:p>
          <a:p>
            <a:r>
              <a:rPr lang="ru-RU" dirty="0" smtClean="0"/>
              <a:t>Одевает </a:t>
            </a:r>
            <a:r>
              <a:rPr lang="ru-RU" dirty="0"/>
              <a:t>наш тюльпан</a:t>
            </a:r>
          </a:p>
        </p:txBody>
      </p:sp>
    </p:spTree>
    <p:extLst>
      <p:ext uri="{BB962C8B-B14F-4D97-AF65-F5344CB8AC3E}">
        <p14:creationId xmlns:p14="http://schemas.microsoft.com/office/powerpoint/2010/main" val="1582435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539" r="4675" b="5683"/>
          <a:stretch/>
        </p:blipFill>
        <p:spPr>
          <a:xfrm>
            <a:off x="8359190" y="1388852"/>
            <a:ext cx="3600000" cy="52869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4361" r="4244" b="5784"/>
          <a:stretch/>
        </p:blipFill>
        <p:spPr>
          <a:xfrm>
            <a:off x="391120" y="1332331"/>
            <a:ext cx="3705663" cy="540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4361" r="4421" b="3271"/>
          <a:stretch/>
        </p:blipFill>
        <p:spPr>
          <a:xfrm>
            <a:off x="4316805" y="0"/>
            <a:ext cx="3602341" cy="5400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265207" y="188523"/>
            <a:ext cx="28064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Плывет, плывет кораблик</a:t>
            </a:r>
          </a:p>
          <a:p>
            <a:r>
              <a:rPr lang="ru-RU" dirty="0"/>
              <a:t>В далекие края.</a:t>
            </a:r>
          </a:p>
          <a:p>
            <a:r>
              <a:rPr lang="ru-RU" dirty="0"/>
              <a:t>Кто капитан кораблика?</a:t>
            </a:r>
          </a:p>
          <a:p>
            <a:r>
              <a:rPr lang="ru-RU" dirty="0"/>
              <a:t>Конечно, это я!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175733" y="188522"/>
            <a:ext cx="27834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Под весёлый стук колёс</a:t>
            </a:r>
          </a:p>
          <a:p>
            <a:r>
              <a:rPr lang="ru-RU" dirty="0"/>
              <a:t>Мчит по рельсам паровоз:</a:t>
            </a:r>
          </a:p>
          <a:p>
            <a:r>
              <a:rPr lang="ru-RU" dirty="0"/>
              <a:t>Дым, пуская на лету,</a:t>
            </a:r>
          </a:p>
          <a:p>
            <a:r>
              <a:rPr lang="ru-RU" dirty="0"/>
              <a:t>Паровоз гудит: ту - ту!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609381" y="5182894"/>
            <a:ext cx="286972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Подними свои глаза.</a:t>
            </a:r>
          </a:p>
          <a:p>
            <a:r>
              <a:rPr lang="ru-RU" dirty="0"/>
              <a:t>Видишь, в небе стрекоза?</a:t>
            </a:r>
          </a:p>
          <a:p>
            <a:r>
              <a:rPr lang="ru-RU" dirty="0"/>
              <a:t>Стрекозу ведет пилот,</a:t>
            </a:r>
          </a:p>
          <a:p>
            <a:r>
              <a:rPr lang="ru-RU" dirty="0"/>
              <a:t>В стрекозе летит народ.</a:t>
            </a:r>
          </a:p>
          <a:p>
            <a:r>
              <a:rPr lang="ru-RU" dirty="0"/>
              <a:t>Если нужно, много груза</a:t>
            </a:r>
          </a:p>
          <a:p>
            <a:r>
              <a:rPr lang="ru-RU" dirty="0"/>
              <a:t>Стрекоза перевезет.</a:t>
            </a:r>
          </a:p>
        </p:txBody>
      </p:sp>
    </p:spTree>
    <p:extLst>
      <p:ext uri="{BB962C8B-B14F-4D97-AF65-F5344CB8AC3E}">
        <p14:creationId xmlns:p14="http://schemas.microsoft.com/office/powerpoint/2010/main" val="6481309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Желтый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602</TotalTime>
  <Words>347</Words>
  <Application>Microsoft Office PowerPoint</Application>
  <PresentationFormat>Широкоэкранный</PresentationFormat>
  <Paragraphs>47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Corbel</vt:lpstr>
      <vt:lpstr>Times New Roman</vt:lpstr>
      <vt:lpstr>Параллакс</vt:lpstr>
      <vt:lpstr>Презентация PowerPoint</vt:lpstr>
      <vt:lpstr>Презентация PowerPoint</vt:lpstr>
      <vt:lpstr>    Естественно, графические диктанты-это еще и эффективная подготовка руки к письму, к ориентированию по листу тетради. Простые графические диктанты прекрасно помогают родителям и учителям предотвратить многие сложности на начальном  этапе учебы в школе. Это рассеянность, неумение сконцентрироваться, неусидчивость, орфографическая невнимательность.     Дети, как правило, очень любят рисовать по клеточкам, это увлекательно и полезно. Этот способ развития необходимых навыков-игровой на все сто процентов. Для летнего периода-это вообще находка. Графическими диктантами можно заниматься в дороге, в парке, на пляже или даче. Это позволит разнообразить ежедневные игры и занятия.      Графические диктанты можно сделать общим семейным занятием-меняться ролями с ребенком, устраивать соревнования: кто быстрее, кто точнее и т.д. И конечно же, любое из заданий можно расширить: раскрась получившийся рисунок, вспомни стихотворение, отгадай загадку об этом объекте и т.п.     Что же такое графический диктант? Это обучение через развлечение, приятное и полезное времяпровождение с детьми и конечно незаменимый помощник в подготовке ребенка к школе. </vt:lpstr>
      <vt:lpstr>    Сергей Михалков «Кошки-Мышки»  Сказала Кошка Мышке: -Давай с тобой дружить! И будем этой дружбой До смерти дорожить.  -Боюсь, - сказала Мышка, - Что цель твоя близка, И будет наша дружба Предельно коротка!  - Hу, что ж!- сказала Кошка.- Могу тебя понять! Я вижу, что смекалки У мышек не отнять!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37</cp:revision>
  <dcterms:created xsi:type="dcterms:W3CDTF">2020-05-18T18:58:27Z</dcterms:created>
  <dcterms:modified xsi:type="dcterms:W3CDTF">2020-06-28T11:51:09Z</dcterms:modified>
</cp:coreProperties>
</file>