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74" r:id="rId3"/>
    <p:sldId id="297" r:id="rId4"/>
    <p:sldId id="263" r:id="rId5"/>
    <p:sldId id="264" r:id="rId6"/>
    <p:sldId id="298" r:id="rId7"/>
    <p:sldId id="299" r:id="rId8"/>
    <p:sldId id="300" r:id="rId9"/>
    <p:sldId id="301" r:id="rId10"/>
    <p:sldId id="30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5747" autoAdjust="0"/>
  </p:normalViewPr>
  <p:slideViewPr>
    <p:cSldViewPr>
      <p:cViewPr varScale="1">
        <p:scale>
          <a:sx n="85" d="100"/>
          <a:sy n="85" d="100"/>
        </p:scale>
        <p:origin x="1378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92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DCDDF6-221D-4A84-8589-6C31ABB6500E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9B7CE9-8798-4756-9BDB-48B6678883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657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03648" y="0"/>
            <a:ext cx="6454500" cy="677108"/>
          </a:xfrm>
          <a:prstGeom prst="rect">
            <a:avLst/>
          </a:prstGeom>
          <a:ln w="0"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cs typeface="Times New Roman" pitchFamily="18" charset="0"/>
              </a:rPr>
              <a:t>Муниципальное казенное дошкольное образовательное учреждение 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cs typeface="Times New Roman" pitchFamily="18" charset="0"/>
              </a:rPr>
              <a:t>«Детский сад №3 п. Теплое»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1538" y="1571612"/>
            <a:ext cx="6572296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88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rPr>
              <a:t>«ФЭМП»</a:t>
            </a:r>
          </a:p>
          <a:p>
            <a:pPr lvl="0"/>
            <a:r>
              <a:rPr lang="ru-RU" alt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Задачи в стихах для дошкольников</a:t>
            </a:r>
            <a:endParaRPr lang="ru-RU" alt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2400" b="1" dirty="0">
              <a:ln w="19050">
                <a:solidFill>
                  <a:prstClr val="white"/>
                </a:solidFill>
                <a:prstDash val="solid"/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5786" y="4786322"/>
            <a:ext cx="735811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3200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algn="ctr">
              <a:defRPr/>
            </a:pPr>
            <a:r>
              <a:rPr lang="ru-RU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Подготовил воспитатель старшей группы: </a:t>
            </a:r>
          </a:p>
          <a:p>
            <a:pPr algn="ctr">
              <a:defRPr/>
            </a:pPr>
            <a:r>
              <a:rPr lang="ru-RU" sz="32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Игнатова Алла Михайловна</a:t>
            </a:r>
          </a:p>
        </p:txBody>
      </p:sp>
      <p:pic>
        <p:nvPicPr>
          <p:cNvPr id="5" name="Picture 12" descr="умник 1 без тени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 b="10625"/>
          <a:stretch>
            <a:fillRect/>
          </a:stretch>
        </p:blipFill>
        <p:spPr bwMode="auto">
          <a:xfrm>
            <a:off x="7143768" y="3000372"/>
            <a:ext cx="1742688" cy="1928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052736"/>
            <a:ext cx="5760640" cy="2304256"/>
          </a:xfrm>
        </p:spPr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8800" b="1" dirty="0" smtClean="0">
                <a:solidFill>
                  <a:srgbClr val="FF0000"/>
                </a:solidFill>
              </a:rPr>
              <a:t>МОЛОДЕЦ!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824" y="3429000"/>
            <a:ext cx="3310415" cy="243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328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51520" y="1268760"/>
            <a:ext cx="7848872" cy="4570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altLang="ru-RU" sz="2100" b="1" dirty="0" smtClean="0"/>
          </a:p>
          <a:p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развития познавательной активности дошкольников посредством игровой деятельности</a:t>
            </a:r>
          </a:p>
          <a:p>
            <a:endParaRPr lang="ru-RU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-развивать внимание, память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логику;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-продолжать учить решать математические задачи;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-формировать навык самооценки.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804248" y="4437112"/>
            <a:ext cx="2097206" cy="2097206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124744"/>
            <a:ext cx="806489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1.Вышла 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курочка гулять.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Забрала своих цыплят.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Семь бежали впереди,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Три осталось позади. </a:t>
            </a:r>
            <a:endParaRPr lang="ru-RU" sz="2400" b="1" dirty="0" smtClean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Беспокоится 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их мать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 может сосчитать,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Сколько было всех цыплят?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8927" r="2128" b="10731"/>
          <a:stretch/>
        </p:blipFill>
        <p:spPr>
          <a:xfrm>
            <a:off x="3779912" y="1968808"/>
            <a:ext cx="4416491" cy="8640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9712" y="3676968"/>
            <a:ext cx="5715000" cy="2774149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39952" y="1268760"/>
            <a:ext cx="45365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Было у Максима с Ксюшей Три больших шара воздушных,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 потом им дядя Клим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Подарил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еще один.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Вышло по два на двоих.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шариков у них?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5732" r="3037"/>
          <a:stretch/>
        </p:blipFill>
        <p:spPr>
          <a:xfrm>
            <a:off x="380264" y="1916832"/>
            <a:ext cx="3759688" cy="8014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3699499"/>
            <a:ext cx="1762125" cy="26003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17419" r="9420" b="8760"/>
          <a:stretch/>
        </p:blipFill>
        <p:spPr>
          <a:xfrm>
            <a:off x="1043608" y="2924945"/>
            <a:ext cx="2664295" cy="3552391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1214414" y="3467569"/>
            <a:ext cx="5929354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000" b="0" i="0" u="none" strike="noStrike" kern="1200" cap="none" spc="0" normalizeH="0" baseline="0" noProof="0" dirty="0">
              <a:ln>
                <a:solidFill>
                  <a:srgbClr val="00B0F0"/>
                </a:solidFill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268760"/>
            <a:ext cx="7704856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Обнаружила хозяйка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морковной грядке зайку,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еще четыре в ряд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Посреди капустных гряд.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Сосчитать несложно вроде,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заек в огороде?</a:t>
            </a:r>
          </a:p>
          <a:p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4293096"/>
            <a:ext cx="4419983" cy="8657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772816"/>
            <a:ext cx="3865409" cy="4092787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67744" y="1340768"/>
            <a:ext cx="4104456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ФИЗМИНУТКА</a:t>
            </a:r>
          </a:p>
          <a:p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Утром бабочка проснулась,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Потянулась, улыбнулась.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Раз-росой умылась,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Два-изящно покружилась,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Три-нагнулась и присела.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четыре-полетела.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реки остановилась,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 водою покружилась.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209" r="5781" b="2171"/>
          <a:stretch/>
        </p:blipFill>
        <p:spPr>
          <a:xfrm>
            <a:off x="323528" y="1628800"/>
            <a:ext cx="1800000" cy="13304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22680" r="19361" b="5502"/>
          <a:stretch/>
        </p:blipFill>
        <p:spPr>
          <a:xfrm>
            <a:off x="6600470" y="2849507"/>
            <a:ext cx="1800000" cy="164347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616" y="3295149"/>
            <a:ext cx="1800000" cy="15012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6416" y="5200322"/>
            <a:ext cx="1800000" cy="129056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2048" y="4869160"/>
            <a:ext cx="1800000" cy="12242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0102" y="5015652"/>
            <a:ext cx="1800000" cy="121978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16416" y="1473818"/>
            <a:ext cx="1800000" cy="119781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87220" y="5275848"/>
            <a:ext cx="1800000" cy="1197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7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340768"/>
            <a:ext cx="4690864" cy="3096344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Десять деревьев было в саду. Восемь срубили в прошлом году,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я, ребята, никак не найду. Сколько ж деревьев осталось в саду?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446" y="5517232"/>
            <a:ext cx="3860228" cy="8234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9857" y="3537172"/>
            <a:ext cx="1232592" cy="144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1624" y="4795837"/>
            <a:ext cx="1232592" cy="144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9660" y="4100730"/>
            <a:ext cx="1232592" cy="1440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6216" y="3152732"/>
            <a:ext cx="1232593" cy="1440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2023" y="1309048"/>
            <a:ext cx="1232592" cy="1440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8196" y="3921612"/>
            <a:ext cx="1093194" cy="1440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4746" y="2727476"/>
            <a:ext cx="1093194" cy="1440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1022" y="1414089"/>
            <a:ext cx="1093194" cy="1440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0522" y="4996416"/>
            <a:ext cx="1093194" cy="1440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518" y="3872732"/>
            <a:ext cx="1093194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07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124744"/>
            <a:ext cx="6912768" cy="720080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Найди отличие и 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перечисли их.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556791"/>
            <a:ext cx="7344816" cy="49230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6" y="908721"/>
            <a:ext cx="8496944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69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1522" y="1196752"/>
            <a:ext cx="7324854" cy="792088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 ряд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961" t="2961" r="2959" b="2959"/>
          <a:stretch/>
        </p:blipFill>
        <p:spPr>
          <a:xfrm>
            <a:off x="395536" y="1844824"/>
            <a:ext cx="3672408" cy="39604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5976" y="1844824"/>
            <a:ext cx="3816424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75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2187</TotalTime>
  <Words>214</Words>
  <Application>Microsoft Office PowerPoint</Application>
  <PresentationFormat>Экран (4:3)</PresentationFormat>
  <Paragraphs>47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4. Десять деревьев было в саду. Восемь срубили в прошлом году, Ответ я, ребята, никак не найду. Сколько ж деревьев осталось в саду? </vt:lpstr>
      <vt:lpstr>5. Найди отличие и перечисли их. </vt:lpstr>
      <vt:lpstr>6. Продолжи ряд </vt:lpstr>
      <vt:lpstr> МОЛОДЕЦ!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 Windows</cp:lastModifiedBy>
  <cp:revision>221</cp:revision>
  <dcterms:created xsi:type="dcterms:W3CDTF">2014-07-23T13:48:54Z</dcterms:created>
  <dcterms:modified xsi:type="dcterms:W3CDTF">2020-06-22T07:41:44Z</dcterms:modified>
</cp:coreProperties>
</file>