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03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76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7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98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73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4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91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96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2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60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4981-91F5-4BA9-A7BE-115DD112E4C4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014A-10E1-4CE4-A110-5732ECEF6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0825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Луговые цветы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по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 «Росинка»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7343804" cy="156685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290"/>
            <a:ext cx="390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п.Теплое» </a:t>
            </a:r>
          </a:p>
        </p:txBody>
      </p:sp>
    </p:spTree>
    <p:extLst>
      <p:ext uri="{BB962C8B-B14F-4D97-AF65-F5344CB8AC3E}">
        <p14:creationId xmlns:p14="http://schemas.microsoft.com/office/powerpoint/2010/main" xmlns="" val="95029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увидеть цветы? (В лесу, на лугу, в поле, в саду,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 «Какие?»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называются цветы, которые растут в лесу? (Лесные).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называются цветы, которые растут на лугу? (Луговые).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называются цветы, которые растут на поле? (Полевые).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называются цветы, которые растут в саду? (Садовые).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называются цветы, которые растут дома? (Комнатные).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комнатные цветы от луговых?</a:t>
            </a:r>
          </a:p>
        </p:txBody>
      </p:sp>
    </p:spTree>
    <p:extLst>
      <p:ext uri="{BB962C8B-B14F-4D97-AF65-F5344CB8AC3E}">
        <p14:creationId xmlns:p14="http://schemas.microsoft.com/office/powerpoint/2010/main" xmlns="" val="270202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цветок».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Посмотрите внимательно на картинку, и скажите, какие луговые цветы здесь «спрятались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 (мак, ромашка, василек)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multi-покрашенный-луг-wildflower-лежа-в-солнечном-свете-с-маками-cornflowers-и-blosssoms-152034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84076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3980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долго ли будут нас радовать цветы в вазе?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наполняют нашу жизнь красотой, и чтоб они дольше нас радовали,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лучше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срывать, а просто любоваться ими.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случиться, если мы не будем беречь природу? Будем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срывать цветы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ломать ветки…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срывать цветы?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многие растения исчезают с лица земли. Давайте беречь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родную природу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50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рвите цветы, не рвите!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нарядна земля.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вместо букетов дарите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Васильковые, незабудковые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ромашковые поля.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79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489654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элементарные представления 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луговых цветах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 с луговыми цветами (ромашкой, геранью луговой,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клевером, васильком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маком). Учить называть их и узнавать по расцветке,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листьев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цветков, стеблю. Дать первичные представления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 цветов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их произрастания.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внимание,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3.Воспитывать бережное отношение и любовь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 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06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луговые цветы были лучшими подарками. Девушки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плели венки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добры молодцы собирали букеты и дарили красным девицам. Так и в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поэты и композиторы дарят нам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стихи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музыку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луговых цветах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художники пишут картины. Если вы, хотя бы раз видели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цветущий луг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навсегда запомните эту красоту: сплошной ковёр из цветов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трав, который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колышется от малейшего ветерка. А запах невозможно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словами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цветы нагреваются в солнечных лучах, и кажется, что запах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усиливается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9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09012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луговые цветы вы знаете?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загадки: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Лепестки белы, как снег,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Серединка желтый мех!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глупые замашки,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гадайте на…ромашке.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orig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47260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251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2341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зеленой травке яркой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Кругом, куда не глянь -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цветочек синий,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его… герань.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9d0130a3a6744a6a93d1f9b46594270b.max-1200x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7862"/>
            <a:ext cx="6552728" cy="4001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45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Голодный шмель вздыхает тяжко: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Поел бы с радостью я кашки.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едва коснулся ветер.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шмель тотчас заметил ...Клевер.</a:t>
            </a:r>
          </a:p>
        </p:txBody>
      </p:sp>
      <p:pic>
        <p:nvPicPr>
          <p:cNvPr id="5" name="Рисунок 4" descr="C:\Users\Галина\Downloads\Poleznye-svoystva-klever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5000"/>
            <a:ext cx="6480720" cy="397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378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7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0901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ржи у речки быстрой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Разбросало небо искры.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 поле у реки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Голубеют… васильки.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663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9"/>
            <a:ext cx="669674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394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0901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тонкий стебелек,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- алый огонек.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растенье, а маяк -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ярко-красный …мак.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orig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40871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876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079"/>
            <a:ext cx="9144000" cy="68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растут эти цветы?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одним словом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растущие на лугу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 минутка: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растут цветы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Небывалой красоты. (Потягивания — руки в стороны.)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тянутся цветы.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потянись и ты. (Потягивания — руки вверх.)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дует иногда,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это не беда. (Дети машут руками, изображая ветер.)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Наклоняются цветочки,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Опускают лепесточки. (Наклоны.)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опять встают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по-прежнему цветут.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4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611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Луговые цветы Клуб по интересам «Росинка»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7</cp:revision>
  <dcterms:created xsi:type="dcterms:W3CDTF">2020-06-14T18:27:58Z</dcterms:created>
  <dcterms:modified xsi:type="dcterms:W3CDTF">2020-06-17T08:12:48Z</dcterms:modified>
</cp:coreProperties>
</file>