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FF2512F-6CEA-4A9C-9A6C-CFD20105A023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52B4645-E492-4D04-8519-CA2C6D344B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F2512F-6CEA-4A9C-9A6C-CFD20105A023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2B4645-E492-4D04-8519-CA2C6D344B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F2512F-6CEA-4A9C-9A6C-CFD20105A023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2B4645-E492-4D04-8519-CA2C6D344B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F2512F-6CEA-4A9C-9A6C-CFD20105A023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2B4645-E492-4D04-8519-CA2C6D344B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F2512F-6CEA-4A9C-9A6C-CFD20105A023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2B4645-E492-4D04-8519-CA2C6D344B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F2512F-6CEA-4A9C-9A6C-CFD20105A023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2B4645-E492-4D04-8519-CA2C6D344B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F2512F-6CEA-4A9C-9A6C-CFD20105A023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2B4645-E492-4D04-8519-CA2C6D344B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F2512F-6CEA-4A9C-9A6C-CFD20105A023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2B4645-E492-4D04-8519-CA2C6D344B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F2512F-6CEA-4A9C-9A6C-CFD20105A023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2B4645-E492-4D04-8519-CA2C6D344B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FF2512F-6CEA-4A9C-9A6C-CFD20105A023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2B4645-E492-4D04-8519-CA2C6D344B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FF2512F-6CEA-4A9C-9A6C-CFD20105A023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52B4645-E492-4D04-8519-CA2C6D344B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FF2512F-6CEA-4A9C-9A6C-CFD20105A023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52B4645-E492-4D04-8519-CA2C6D344B7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720079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МК ДОУ «Детский сад №3 п.Теплое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916832"/>
            <a:ext cx="7772400" cy="351243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удожественно-эстетическое развитие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(рисование)</a:t>
            </a: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Бабочка красавица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редней группы №1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Зайцева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Г.А.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54470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38660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Дорисовываем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голову,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туловище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Вот такие нарядные бабочки получились.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ownloads\detsad-554863-145917194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9362" y="1900237"/>
            <a:ext cx="4105275" cy="3057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2192883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458611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</a:p>
          <a:p>
            <a:pPr marL="109728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нетрадиционным способом рисования - «монотипия».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pPr marL="109728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Образовательные: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знакомить с новым видом изображения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изодеятельности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монотопия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видеть половину изображения, наносить его на половину листа около сгиба, чтобы при раскладывании получить целое.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воображение, мышление, творческие способности.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Воспитательные: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рисованию, аккуратность.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91217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530619"/>
          </a:xfrm>
        </p:spPr>
        <p:txBody>
          <a:bodyPr/>
          <a:lstStyle/>
          <a:p>
            <a:pPr marL="109728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ru-RU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оборудование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акварельные краски, кисточки, баночки с водой, клеёнки,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трафареты бабочек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2365671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242587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Отгадайте загадку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09728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Шевелились у цветка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четыре лепестка.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сорвать его хотел,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вспорхнул и улетел.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 идет речь? Что это за цветок?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ownloads\30401_af6120814bb06aaac5e9cdebd8134a72.jp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996952"/>
            <a:ext cx="3816424" cy="27115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1267807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314595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у бабочки?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у нее крылышки? А что у нее на крылышках есть (узоры, чешуйки,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цветочная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пыльца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Бабочка грустная, давайте нарисуем ей друзей. Рисовать мы  будем особым способом-монотипией, отпечатком. Приготовим рабочее место.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Постелим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клеенку,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краски и воду перед собой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09728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ownloads\30401_fe5b886fe903b99172b60d7c3550d83e.jp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636912"/>
            <a:ext cx="3590925" cy="2390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7488658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530619"/>
          </a:xfrm>
        </p:spPr>
        <p:txBody>
          <a:bodyPr/>
          <a:lstStyle/>
          <a:p>
            <a:pPr marL="109728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Затем нужно взять лист бумаги и сложить пополам, четко проведя линию. Затем снова его разложить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Берем трафарет бабочки, прикладываем к сгибу листа и обводим. </a:t>
            </a:r>
            <a:endParaRPr lang="ru-RU" dirty="0"/>
          </a:p>
        </p:txBody>
      </p:sp>
      <p:pic>
        <p:nvPicPr>
          <p:cNvPr id="7" name="Рисунок 6" descr="C:\Users\Галина\Downloads\monotipiya-babochka-dliya-detey-poetapno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00300" y="1700212"/>
            <a:ext cx="4343400" cy="3457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8268541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530619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одну из половинок листа большой кистью наложить краску (можно густо, можно разбавить водой, можно смешать несколько цветов).</a:t>
            </a:r>
          </a:p>
          <a:p>
            <a:pPr marL="109728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ownloads\30401_deeccdbe33b87554bf862e60bbac7b38.jp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4624" y="2190750"/>
            <a:ext cx="4089623" cy="29664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6159330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314595"/>
          </a:xfrm>
        </p:spPr>
        <p:txBody>
          <a:bodyPr/>
          <a:lstStyle/>
          <a:p>
            <a:pPr marL="109728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 краска не высохла нужно оформить края крыльев.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ватными палочками поставить точки по краю.</a:t>
            </a:r>
          </a:p>
          <a:p>
            <a:pPr marL="109728" indent="0">
              <a:buNone/>
            </a:pPr>
            <a:endParaRPr lang="ru-RU" dirty="0"/>
          </a:p>
        </p:txBody>
      </p:sp>
      <p:pic>
        <p:nvPicPr>
          <p:cNvPr id="5" name="Рисунок 4" descr="C:\Users\Галина\Downloads\monotipiya-babochka-dliya-detey-poetapno-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844824"/>
            <a:ext cx="4577680" cy="3456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4356862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386603"/>
          </a:xfrm>
        </p:spPr>
        <p:txBody>
          <a:bodyPr/>
          <a:lstStyle/>
          <a:p>
            <a:pPr marL="109728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Складываем таким образом, что бы чистая половина листа оказалась сверху. Затем раскрываем.</a:t>
            </a:r>
          </a:p>
          <a:p>
            <a:pPr marL="109728" indent="0">
              <a:buNone/>
            </a:pPr>
            <a:endParaRPr lang="ru-RU" dirty="0"/>
          </a:p>
        </p:txBody>
      </p:sp>
      <p:pic>
        <p:nvPicPr>
          <p:cNvPr id="5" name="Рисунок 4" descr="C:\Users\Галина\Downloads\detsad-554863-145917188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9837" y="1628800"/>
            <a:ext cx="4510435" cy="3672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4260757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86</TotalTime>
  <Words>242</Words>
  <Application>Microsoft Office PowerPoint</Application>
  <PresentationFormat>Экран (4:3)</PresentationFormat>
  <Paragraphs>30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Открытая</vt:lpstr>
      <vt:lpstr>МК ДОУ «Детский сад №3 п.Теплое»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 ДОУ «Детский сад №3 п.Теплое» Тульская область Тепло-Огаревский район</dc:title>
  <dc:creator>Галина</dc:creator>
  <cp:lastModifiedBy>Буева</cp:lastModifiedBy>
  <cp:revision>9</cp:revision>
  <dcterms:created xsi:type="dcterms:W3CDTF">2020-05-14T19:44:19Z</dcterms:created>
  <dcterms:modified xsi:type="dcterms:W3CDTF">2020-05-20T07:30:36Z</dcterms:modified>
</cp:coreProperties>
</file>