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0373F2-87A4-446A-AD8D-9B81056976FC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525F9F-80DC-4523-984F-BCBC9B96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355" y="1"/>
            <a:ext cx="921435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000636"/>
            <a:ext cx="4957152" cy="145042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Г.А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44824"/>
            <a:ext cx="7175351" cy="308063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и безопасность наших детей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п.Теплое»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 Тепло-Огаревский район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67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Рисунок 3" descr="C:\Users\Галина\Downloads\2c8f3e5a-1ec1-48df-8760-6a70e19027b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056783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5953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9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4.7. Приучайте к правилу: переходить дорогу можно только по переходу (наземному и подземному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4.8. Не разрешайте ребенку в общественном транспорте высовываться из окна, выставлять руки или какие-либо предметы.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detsad-350052-14364126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98477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941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ОПАСНОСТИ, СВЯЗАННЫЕ С ПУТЕШЕСТВИЕМ НА ЛИЧНОМ ТРАНСПОРТЕ: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Открытые окна;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Незаблокированные двери;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Остановки в незнакомых местах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5.4. Сажайте детей на самые безопасные места (середину или правую часть заднего сиденья). Пристёгивайте ребёнка ремнями безопасности.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 Не разрешайте ребёнку стоять между сиденьями, высовываться из окна, выставлять руки, снимать блок с двери, трогать ручки во время движения.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5.6. Выходить из машины ребёнку можно только после взрослого. </a:t>
            </a:r>
            <a:r>
              <a:rPr lang="ru-RU" dirty="0"/>
              <a:t>     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203023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20688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ОПАСНОСТИ, СВЯЗАННЫЕ С КАТАНИЕМ НА РОЛИКАХ И ВЕЛОСИПЕДЕ: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Крутой склон дороги;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Неровности на дороге;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Проезжающий транспорт.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6.4. Не разрешайте ребёнку выходить на улицу с велосипедом, самокатом или роликами без сопровождения взрослых.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6.5. Научите его останавливаться у опасных мест- выездов машин из дворов, с автостоянок и др.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6.6. Разрешайте кататься только по тротуарам с ровной поверхностью.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6.7. Если ребёнок ещё плохо управляет велосипедом и часто падает, снабдите его индивидуальными средствами защиты – наколенниками, налокотниками, шлемом.</a:t>
            </a:r>
          </a:p>
        </p:txBody>
      </p:sp>
    </p:spTree>
    <p:extLst>
      <p:ext uri="{BB962C8B-B14F-4D97-AF65-F5344CB8AC3E}">
        <p14:creationId xmlns:p14="http://schemas.microsoft.com/office/powerpoint/2010/main" xmlns="" val="95152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620688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ОСТОРОЖНО: НАСЕКОМЫЕ.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Для детей опасны укусы пчел, ос, комаров.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7.2. При оказании первой помощи в первую очередь следует удалить жало из места укуса, затем промыть ранку спиртом и положить холод.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 Если реакция ребенка на укус бурная – необходимо немедленно обратиться к врачу (дать препарат противоаллергическое действия) 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– это подходящее время для развития и воспитания детей и важно не упустить те возможности, которые оно представляет.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7340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48680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родителей: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Применять меры по недопущению нахождения детей в местах, нахождение в которых может причинить вред их здоровью, физическому, интеллектуальному, психическому, духовному и нравственному развитию.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Защищать детей от информации, пропаганды и агитации, наносящих вред его здоровью, нравственному и духовному развитию.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Уважаемые родители! Ваша задача максимально обеспечить защиту своего ребенка дома и за его пределами, и быть готовыми оперативно отреагировать на любые возникшие проблемы.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09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344816" cy="550579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настала летняя пора, когда все стремятся за новыми незабываемыми впечатлениями на отдых на дачу, на море или просто в богатый дарами летний лес и на тёплую речку с песчаным берегом.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Давайте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некоторые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травмоопасные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моменты для детей в прекрасное время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лето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Летнее тепло не только согревает, но и, к сожалению, содействует размножению болезнетворных бактерий, которые чаще всего попадают в организм с недоброкачественной пищей. Пищевые продукты и элементарное несоблюдение правил гигиены могут вызвать кишечные инфекционные заболевания.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93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16824" cy="5289768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Не забывайте обязательно мыть овощи и фрукты перед употреблением.</a:t>
            </a:r>
          </a:p>
          <a:p>
            <a:endParaRPr lang="ru-RU" dirty="0"/>
          </a:p>
        </p:txBody>
      </p:sp>
      <p:pic>
        <p:nvPicPr>
          <p:cNvPr id="4" name="Рисунок 3" descr="C:\Users\Галина\Downloads\big_1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28812"/>
            <a:ext cx="5616623" cy="4236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868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488832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Правило: «Мыть руки перед едой! летом, как никогда, актуальное! » Перед тем как перекусить в открытом кафе на улице, обратите внимание, есть ли там умывальник.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e4921850da0eb788b7bec2966caf4e6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348880"/>
            <a:ext cx="511256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267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560840" cy="543378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ОСТОРОЖНО: СОЛНЦЕ!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травмам относятся тепловой удар и солнечные ожоги, получаемые ребенком в жаркий день. Следите, пожалуйста, за тем, как одет ваш ребенок, сколько времени он пробыл под открытым солнцем. Длительность воздушно - солнечных должна возрастать постепенно с 3-4 минут до 35-40 минут. В солнечный день обязателен головной убор.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99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Галина\Downloads\96fe3a8000ab5a6cc0a1556911e93dd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764704"/>
            <a:ext cx="669674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3028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7704856" cy="557780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ОСТОРОЖНО ВОЗЛЕ ВОДОЕМОВ.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 отвечаете за жизнь и здоровье ваших детей!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3.2.Не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оставляйте детей без присмотра при отдыхе на водных объектах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Галина\Downloads\69d0f4678b461f152ac2b32404b8bcf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68863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977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632848" cy="5505792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3.3..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отпускайте детей гулять одних вблизи водоемов!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3.4..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купающимися детьми должно вестись непрерывное наблюдение со стороны взрослых!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Следует помнить, что грязные и заброшенные водоемы могут содержать дизентерию, брюшной тиф, сальмонеллез и холеру!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66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50579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ОСТОРОЖНО НА ДОРОГЕ.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Своевременно обучайте детей умению ориентироваться в дорожной ситуации, воспитывайте у ребенка потребность быть дисциплинированным и внимательным на улице, осторожным и осмотрительным.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отпускайте ребенка без взрослых на дорогу.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Держите ребенка за руку, не разрешайте сходить с тротуара.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Приучайте ребенка ходить спокойным шагом, придерживаясь правой стороны тротуара.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Напоминайте, что дорога предназначена только для машин, а тротуар для пешеходов.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Выучите с ребенком стихотворение: «Коль зеленый свет горит, значит, путь тебе открыт».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531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787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Лето и безопасность наших детей Памятка для родителей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Буева</cp:lastModifiedBy>
  <cp:revision>10</cp:revision>
  <dcterms:created xsi:type="dcterms:W3CDTF">2020-06-05T19:10:02Z</dcterms:created>
  <dcterms:modified xsi:type="dcterms:W3CDTF">2020-07-02T12:29:36Z</dcterms:modified>
</cp:coreProperties>
</file>