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373F2-87A4-446A-AD8D-9B81056976FC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25F9F-80DC-4523-984F-BCBC9B963E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373F2-87A4-446A-AD8D-9B81056976FC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25F9F-80DC-4523-984F-BCBC9B963E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373F2-87A4-446A-AD8D-9B81056976FC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25F9F-80DC-4523-984F-BCBC9B963E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373F2-87A4-446A-AD8D-9B81056976FC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25F9F-80DC-4523-984F-BCBC9B963E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373F2-87A4-446A-AD8D-9B81056976FC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25F9F-80DC-4523-984F-BCBC9B963E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373F2-87A4-446A-AD8D-9B81056976FC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25F9F-80DC-4523-984F-BCBC9B963E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373F2-87A4-446A-AD8D-9B81056976FC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25F9F-80DC-4523-984F-BCBC9B963E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373F2-87A4-446A-AD8D-9B81056976FC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25F9F-80DC-4523-984F-BCBC9B963E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373F2-87A4-446A-AD8D-9B81056976FC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25F9F-80DC-4523-984F-BCBC9B963E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373F2-87A4-446A-AD8D-9B81056976FC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25F9F-80DC-4523-984F-BCBC9B963E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373F2-87A4-446A-AD8D-9B81056976FC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25F9F-80DC-4523-984F-BCBC9B963E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20373F2-87A4-446A-AD8D-9B81056976FC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F525F9F-80DC-4523-984F-BCBC9B963EB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0355" y="1"/>
            <a:ext cx="9214355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5000636"/>
            <a:ext cx="4957152" cy="1450420"/>
          </a:xfrm>
        </p:spPr>
        <p:txBody>
          <a:bodyPr>
            <a:noAutofit/>
          </a:bodyPr>
          <a:lstStyle/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Зайцева Г.А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1844824"/>
            <a:ext cx="7175351" cy="3080633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Лето и безопасность наших детей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для родителей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сад №3 п.Теплое»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Тульская область Тепло-Огаревский район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2679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731520"/>
            <a:ext cx="7848872" cy="550579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b="1" dirty="0" smtClean="0"/>
              <a:t> </a:t>
            </a:r>
            <a:endParaRPr lang="ru-RU" dirty="0"/>
          </a:p>
        </p:txBody>
      </p:sp>
      <p:pic>
        <p:nvPicPr>
          <p:cNvPr id="4" name="Рисунок 3" descr="C:\Users\Галина\Downloads\2c8f3e5a-1ec1-48df-8760-6a70e19027b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76672"/>
            <a:ext cx="7056783" cy="59766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559534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731520"/>
            <a:ext cx="7848872" cy="550579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260649"/>
            <a:ext cx="8424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4.7. Приучайте к правилу: переходить дорогу можно только по переходу (наземному и подземному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4.8. Не разрешайте ребенку в общественном транспорте высовываться из окна, выставлять руки или какие-либо предметы.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ownloads\detsad-350052-143641265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76872"/>
            <a:ext cx="6984776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499413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731520"/>
            <a:ext cx="7848872" cy="550579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476672"/>
            <a:ext cx="79208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ОПАСНОСТИ, СВЯЗАННЫЕ С ПУТЕШЕСТВИЕМ НА ЛИЧНОМ ТРАНСПОРТЕ: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5.1. Открытые окна;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5.2. Незаблокированные двери;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5.3. Остановки в незнакомых местах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5.4. Сажайте детей на самые безопасные места (середину или правую часть заднего сиденья). Пристёгивайте ребёнка ремнями безопасности.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5.5. Не разрешайте ребёнку стоять между сиденьями, высовываться из окна, выставлять руки, снимать блок с двери, трогать ручки во время движения.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5.6. Выходить из машины ребёнку можно только после взрослого. </a:t>
            </a:r>
            <a:r>
              <a:rPr lang="ru-RU" dirty="0"/>
              <a:t>        </a:t>
            </a:r>
          </a:p>
        </p:txBody>
      </p:sp>
    </p:spTree>
    <p:extLst>
      <p:ext uri="{BB962C8B-B14F-4D97-AF65-F5344CB8AC3E}">
        <p14:creationId xmlns:p14="http://schemas.microsoft.com/office/powerpoint/2010/main" xmlns="" val="2030234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731520"/>
            <a:ext cx="7848872" cy="550579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99592" y="620688"/>
            <a:ext cx="763284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ОПАСНОСТИ, СВЯЗАННЫЕ С КАТАНИЕМ НА РОЛИКАХ И ВЕЛОСИПЕДЕ: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6.1. Крутой склон дороги;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6.2. Неровности на дороге;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6.3. Проезжающий транспорт.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6.4. Не разрешайте ребёнку выходить на улицу с велосипедом, самокатом или роликами без сопровождения взрослых.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6.5. Научите его останавливаться у опасных мест- выездов машин из дворов, с автостоянок и др.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6.6. Разрешайте кататься только по тротуарам с ровной поверхностью.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6.7. Если ребёнок ещё плохо управляет велосипедом и часто падает, снабдите его индивидуальными средствами защиты – наколенниками, налокотниками, шлемом.</a:t>
            </a:r>
          </a:p>
        </p:txBody>
      </p:sp>
    </p:spTree>
    <p:extLst>
      <p:ext uri="{BB962C8B-B14F-4D97-AF65-F5344CB8AC3E}">
        <p14:creationId xmlns:p14="http://schemas.microsoft.com/office/powerpoint/2010/main" xmlns="" val="951527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731520"/>
            <a:ext cx="7848872" cy="550579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43608" y="620688"/>
            <a:ext cx="741682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ОСТОРОЖНО: НАСЕКОМЫЕ.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7.1. Для детей опасны укусы пчел, ос, комаров.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7.2. При оказании первой помощи в первую очередь следует удалить жало из места укуса, затем промыть ранку спиртом и положить холод.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7.3. Если реакция ребенка на укус бурная – необходимо немедленно обратиться к врачу (дать препарат противоаллергическое действия) 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Лето – это подходящее время для развития и воспитания детей и важно не упустить те возможности, которые оно представляет.</a:t>
            </a:r>
          </a:p>
        </p:txBody>
      </p:sp>
    </p:spTree>
    <p:extLst>
      <p:ext uri="{BB962C8B-B14F-4D97-AF65-F5344CB8AC3E}">
        <p14:creationId xmlns:p14="http://schemas.microsoft.com/office/powerpoint/2010/main" xmlns="" val="2734046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731520"/>
            <a:ext cx="7848872" cy="550579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548680"/>
            <a:ext cx="777686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родителей: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Применять меры по недопущению нахождения детей в местах, нахождение в которых может причинить вред их здоровью, физическому, интеллектуальному, психическому, духовному и нравственному развитию.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Защищать детей от информации, пропаганды и агитации, наносящих вред его здоровью, нравственному и духовному развитию.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Уважаемые родители! Ваша задача максимально обеспечить защиту своего ребенка дома и за его пределами, и быть готовыми оперативно отреагировать на любые возникшие проблемы.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0091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731520"/>
            <a:ext cx="7344816" cy="5505792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настала летняя пора, когда все стремятся за новыми незабываемыми впечатлениями на отдых на дачу, на море или просто в богатый дарами летний лес и на тёплую речку с песчаным берегом.</a:t>
            </a:r>
          </a:p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Давайте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вспомним некоторые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травмоопасные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моменты для детей в прекрасное время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как лето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 Летнее тепло не только согревает, но и, к сожалению, содействует размножению болезнетворных бактерий, которые чаще всего попадают в организм с недоброкачественной пищей. Пищевые продукты и элементарное несоблюдение правил гигиены могут вызвать кишечные инфекционные заболевания.</a:t>
            </a:r>
          </a:p>
          <a:p>
            <a:pPr marL="4572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8937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731520"/>
            <a:ext cx="7416824" cy="5289768"/>
          </a:xfrm>
        </p:spPr>
        <p:txBody>
          <a:bodyPr/>
          <a:lstStyle/>
          <a:p>
            <a:pPr marL="4572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1.2. Не забывайте обязательно мыть овощи и фрукты перед употреблением.</a:t>
            </a:r>
          </a:p>
          <a:p>
            <a:endParaRPr lang="ru-RU" dirty="0"/>
          </a:p>
        </p:txBody>
      </p:sp>
      <p:pic>
        <p:nvPicPr>
          <p:cNvPr id="4" name="Рисунок 3" descr="C:\Users\Галина\Downloads\big_15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28812"/>
            <a:ext cx="5616623" cy="42364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18686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731520"/>
            <a:ext cx="7488832" cy="543378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1.3. Правило: «Мыть руки перед едой! летом, как никогда, актуальное! » Перед тем как перекусить в открытом кафе на улице, обратите внимание, есть ли там умывальник.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ownloads\e4921850da0eb788b7bec2966caf4e6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9" y="2348880"/>
            <a:ext cx="5112568" cy="38884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82673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731520"/>
            <a:ext cx="7560840" cy="5433784"/>
          </a:xfrm>
        </p:spPr>
        <p:txBody>
          <a:bodyPr/>
          <a:lstStyle/>
          <a:p>
            <a:pPr marL="45720" indent="0">
              <a:buNone/>
            </a:pPr>
            <a:r>
              <a:rPr lang="ru-RU" b="1" dirty="0" smtClean="0"/>
              <a:t>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ОСТОРОЖНО: СОЛНЦЕ!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2.1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 травмам относятся тепловой удар и солнечные ожоги, получаемые ребенком в жаркий день. Следите, пожалуйста, за тем, как одет ваш ребенок, сколько времени он пробыл под открытым солнцем. Длительность воздушно - солнечных должна возрастать постепенно с 3-4 минут до 35-40 минут. В солнечный день обязателен головной убор.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1991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Галина\Downloads\96fe3a8000ab5a6cc0a1556911e93dd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9" y="764704"/>
            <a:ext cx="6696744" cy="52565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830289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692696"/>
            <a:ext cx="7704856" cy="5577800"/>
          </a:xfrm>
        </p:spPr>
        <p:txBody>
          <a:bodyPr/>
          <a:lstStyle/>
          <a:p>
            <a:pPr marL="45720" indent="0">
              <a:buNone/>
            </a:pPr>
            <a:r>
              <a:rPr lang="ru-RU" b="1" dirty="0" smtClean="0"/>
              <a:t>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ОСТОРОЖНО ВОЗЛЕ ВОДОЕМОВ.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3.1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Вы отвечаете за жизнь и здоровье ваших детей!</a:t>
            </a:r>
          </a:p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3.2.Не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оставляйте детей без присмотра при отдыхе на водных объектах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4572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C:\Users\Галина\Downloads\69d0f4678b461f152ac2b32404b8bcf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492896"/>
            <a:ext cx="5688632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739778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731520"/>
            <a:ext cx="7632848" cy="5505792"/>
          </a:xfrm>
        </p:spPr>
        <p:txBody>
          <a:bodyPr/>
          <a:lstStyle/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3.3..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отпускайте детей гулять одних вблизи водоемов!</a:t>
            </a:r>
          </a:p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3.4..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купающимися детьми должно вестись непрерывное наблюдение со стороны взрослых!</a:t>
            </a:r>
          </a:p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3.5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Следует помнить, что грязные и заброшенные водоемы могут содержать дизентерию, брюшной тиф, сальмонеллез и холеру!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2660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731520"/>
            <a:ext cx="7848872" cy="5505792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b="1" dirty="0" smtClean="0"/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ОСТОРОЖНО НА ДОРОГЕ.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4.1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Своевременно обучайте детей умению ориентироваться в дорожной ситуации, воспитывайте у ребенка потребность быть дисциплинированным и внимательным на улице, осторожным и осмотрительным.</a:t>
            </a:r>
          </a:p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4.2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Не отпускайте ребенка без взрослых на дорогу.</a:t>
            </a:r>
          </a:p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4.3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Держите ребенка за руку, не разрешайте сходить с тротуара.</a:t>
            </a:r>
          </a:p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4.4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Приучайте ребенка ходить спокойным шагом, придерживаясь правой стороны тротуара.</a:t>
            </a:r>
          </a:p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4.5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Напоминайте, что дорога предназначена только для машин, а тротуар для пешеходов.</a:t>
            </a:r>
          </a:p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4.6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Выучите с ребенком стихотворение: «Коль зеленый свет горит, значит, путь тебе открыт».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45317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82</TotalTime>
  <Words>787</Words>
  <Application>Microsoft Office PowerPoint</Application>
  <PresentationFormat>Экран (4:3)</PresentationFormat>
  <Paragraphs>59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Лето и безопасность наших детей Памятка для родителей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Галина</dc:creator>
  <cp:lastModifiedBy>Буева</cp:lastModifiedBy>
  <cp:revision>10</cp:revision>
  <dcterms:created xsi:type="dcterms:W3CDTF">2020-06-05T19:10:02Z</dcterms:created>
  <dcterms:modified xsi:type="dcterms:W3CDTF">2020-07-02T12:29:36Z</dcterms:modified>
</cp:coreProperties>
</file>