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61" r:id="rId6"/>
    <p:sldId id="262" r:id="rId7"/>
    <p:sldId id="260" r:id="rId8"/>
    <p:sldId id="259" r:id="rId9"/>
    <p:sldId id="269" r:id="rId10"/>
    <p:sldId id="272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7D31-1465-4A89-A1B2-B4D81CBC9D52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0E72-A03E-4F92-BF25-F6C0E70F2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646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7D31-1465-4A89-A1B2-B4D81CBC9D52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0E72-A03E-4F92-BF25-F6C0E70F2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743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7D31-1465-4A89-A1B2-B4D81CBC9D52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0E72-A03E-4F92-BF25-F6C0E70F2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734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7D31-1465-4A89-A1B2-B4D81CBC9D52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0E72-A03E-4F92-BF25-F6C0E70F2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329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7D31-1465-4A89-A1B2-B4D81CBC9D52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0E72-A03E-4F92-BF25-F6C0E70F2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449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7D31-1465-4A89-A1B2-B4D81CBC9D52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0E72-A03E-4F92-BF25-F6C0E70F2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518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7D31-1465-4A89-A1B2-B4D81CBC9D52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0E72-A03E-4F92-BF25-F6C0E70F2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965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7D31-1465-4A89-A1B2-B4D81CBC9D52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0E72-A03E-4F92-BF25-F6C0E70F2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89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7D31-1465-4A89-A1B2-B4D81CBC9D52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0E72-A03E-4F92-BF25-F6C0E70F2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919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7D31-1465-4A89-A1B2-B4D81CBC9D52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0E72-A03E-4F92-BF25-F6C0E70F2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576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7D31-1465-4A89-A1B2-B4D81CBC9D52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0E72-A03E-4F92-BF25-F6C0E70F2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573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17D31-1465-4A89-A1B2-B4D81CBC9D52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D0E72-A03E-4F92-BF25-F6C0E70F2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581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Фрукты и овощи</a:t>
            </a:r>
            <a:b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407194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редней группы № 1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500042"/>
            <a:ext cx="390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«Детский сад №3 п. Теплое»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940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8680"/>
            <a:ext cx="6400800" cy="5090120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лепки капусты нам необходим шарик. Это основа нашего кочана.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Листья капусты делаем из капель расплющенной формы. Их должно быть 6.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Листики кочана прикрепляем к основе.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слой листиков раскрывайте в стороны от центра, тогда кочан получится пышным.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03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:\Users\Галина\Downloads\ovoshi_iz_plastilina6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25" b="5609"/>
          <a:stretch/>
        </p:blipFill>
        <p:spPr bwMode="auto">
          <a:xfrm>
            <a:off x="1691680" y="836712"/>
            <a:ext cx="5832648" cy="4896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800304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92696"/>
            <a:ext cx="6400800" cy="494610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лепки банана понадобится колбаска из пластилина желтого цвета, разделенная на 4 части.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кусочку придайте форму бочонка, один конец которого более острый, чем второй, и немного согните получившееся заготовки.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коричневого пластилина сделайте маленькие лепешечки на основе шарика. Их количество должно быть 5.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Сложить острые концы желтых заготовок и приложить к ним большую коричневую лепешку, формируя ножку бананов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Прикрепляем маленькие коричневые лепешки к свободным концам бананов.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фрукты и овощи готовы.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229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:\Users\Галина\Desktop\лепка фрукты\DSC021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100" y="692696"/>
            <a:ext cx="2217812" cy="216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Галина\Desktop\лепка фрукты\DSC0216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5919" y="692695"/>
            <a:ext cx="1872208" cy="216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Галина\Desktop\лепка фрукты\DSC0216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92695"/>
            <a:ext cx="1880011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Галина\Desktop\лепка фрукты\DSC0216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1470" y="3068960"/>
            <a:ext cx="2376264" cy="2132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Галина\Desktop\лепка фрукты\DSC0216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1815" y="3101119"/>
            <a:ext cx="2508417" cy="2100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1524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20688"/>
            <a:ext cx="6400800" cy="501811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Учить лепить овощи и фрукты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умение передавать форму овощей и фруктов, используя разнообразные приемы лепки.</a:t>
            </a:r>
          </a:p>
          <a:p>
            <a:pPr lvl="0"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приемы лепки сплющивание, скатывание, вытягивание, вдавливание.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 рук, глазомер</a:t>
            </a:r>
          </a:p>
          <a:p>
            <a:pPr lvl="0"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воображение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потребность правильно питаться, воспитывать чувство сопереживания, желание прийти на помощь.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аккуратность в работе</a:t>
            </a:r>
          </a:p>
        </p:txBody>
      </p:sp>
    </p:spTree>
    <p:extLst>
      <p:ext uri="{BB962C8B-B14F-4D97-AF65-F5344CB8AC3E}">
        <p14:creationId xmlns:p14="http://schemas.microsoft.com/office/powerpoint/2010/main" xmlns="" val="253700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000108"/>
            <a:ext cx="6400800" cy="509012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пластилин средней твердости: желтый, коричневый, зеленый, красный, оранжевый ,стека, влажная салфетка, подложка для лепки.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0454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764704"/>
            <a:ext cx="6400800" cy="487409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Ешьте овощи и фрукты-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лучшие продукты.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спасут от всех болезней.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вкусней их и полезней.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Подружитесь с овощами,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 салатами и щами.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Витаминов в них не счесть.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нужно это есть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здоровым, умным, сильным, человек должен получать витамины с пищей. Если ребёнок получает этих витаминов мало, то он начинает часто болеть, теряет аппетит и плохо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растёт. Какие витамины нужны узнаем из загадок: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46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4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92696"/>
            <a:ext cx="6400800" cy="5616624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 с кулачок, красный бочок,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Потрогаешь гладко, а откусишь сладко 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(яблоко</a:t>
            </a:r>
            <a:r>
              <a:rPr lang="ru-RU" sz="2000" i="1" dirty="0" smtClean="0"/>
              <a:t>)</a:t>
            </a:r>
            <a:r>
              <a:rPr lang="ru-RU" sz="2000" dirty="0" smtClean="0"/>
              <a:t>.</a:t>
            </a:r>
          </a:p>
          <a:p>
            <a:pPr algn="l"/>
            <a:endParaRPr lang="ru-RU" sz="2000" dirty="0"/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Красна девица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Сидит в темнице,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коса на улице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(морковь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пальме рос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Желтый, рогатый нос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Обезьяны Лимпопо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кушают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(Банан)</a:t>
            </a:r>
          </a:p>
          <a:p>
            <a:pPr algn="l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 одежек и все без застежек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(Капуста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ownloads\unname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6672"/>
            <a:ext cx="1739826" cy="1307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Галина\Downloads\hello_html_5cd2e69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5125" y="1784450"/>
            <a:ext cx="1440160" cy="111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Галина\Downloads\kartinki_bananov_dlya_srisovki_4_2504155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3348" y="3429000"/>
            <a:ext cx="1584176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Галина\Downloads\73813_medium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37"/>
          <a:stretch/>
        </p:blipFill>
        <p:spPr bwMode="auto">
          <a:xfrm>
            <a:off x="6177524" y="4941168"/>
            <a:ext cx="2269455" cy="1440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503506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836712"/>
            <a:ext cx="6400800" cy="480208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мы сделаем такие овощи и фрукты.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кусочка оранжевого пластилина слепить вытянутую каплю. Это морковка 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несколько лепешечек на основе вытянутых капель из зеленого пластилина. Это листья морковки. Стекой сделать на толстом конце оранжевой капли небольшое отверстие.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Соединить острые края лепешечек и немного прокатать подушечками пальцев. Вставить в отверстие наверху морковки и несильно обжать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подушечкми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пальцев. Стекой сделать короткие горизонтальные полоски на морковке.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5264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:\Users\Галина\Desktop\лепка фрукты\DSC021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19"/>
            <a:ext cx="2664296" cy="208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Галина\Desktop\лепка фрукты\DSC0213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719"/>
            <a:ext cx="2425055" cy="208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Галина\Desktop\лепка фрукты\DSC0213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40968"/>
            <a:ext cx="295232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Галина\Desktop\лепка фрукты\DSC0214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40968"/>
            <a:ext cx="2808312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9919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92696"/>
            <a:ext cx="6400800" cy="4946104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Скатать большой шарик из красного пластилина.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коричневого пластилина слепить колбаску и маленькую лепешечку произвольного размера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Из зеленого пластилина слепить листик –лепешечку на основе капли.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Взять шарик из красного пластилина двумя пальцами и несильно надавить ими на заготовку .Пусть одна вмятина будет верхом, а вторая-низом яблока.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середине вмятины сделать небольшое отверстие зубочисткой и вставьте в него коней коричневой колбаски.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втором конце колбаски закрепить зеленый листик.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середине нижней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вмятинки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закрепить маленькую коричневую лепешку.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1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:\Users\Галина\Desktop\лепка фрукты\DSC021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8424" y="680230"/>
            <a:ext cx="2679668" cy="1792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Галина\Desktop\лепка фрукты\DSC021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2107" y="680230"/>
            <a:ext cx="2592288" cy="178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Галина\Desktop\лепка фрукты\DSC0214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8424" y="2634706"/>
            <a:ext cx="2679667" cy="188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Галина\Desktop\лепка фрукты\DSC0214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0541" y="2658401"/>
            <a:ext cx="2662421" cy="189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Галина\Desktop\лепка фрукты\DSC0215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53136"/>
            <a:ext cx="2843554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6394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361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Фрукты и овощи Лепка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Буева</cp:lastModifiedBy>
  <cp:revision>17</cp:revision>
  <dcterms:created xsi:type="dcterms:W3CDTF">2020-06-18T20:50:56Z</dcterms:created>
  <dcterms:modified xsi:type="dcterms:W3CDTF">2020-06-22T08:59:24Z</dcterms:modified>
</cp:coreProperties>
</file>