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9E71-CB41-4F0B-94D4-12194401ECA7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A3E5-EE71-44EA-B221-6D80D5283E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9E71-CB41-4F0B-94D4-12194401ECA7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A3E5-EE71-44EA-B221-6D80D5283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9E71-CB41-4F0B-94D4-12194401ECA7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A3E5-EE71-44EA-B221-6D80D5283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9E71-CB41-4F0B-94D4-12194401ECA7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A3E5-EE71-44EA-B221-6D80D5283E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9E71-CB41-4F0B-94D4-12194401ECA7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A3E5-EE71-44EA-B221-6D80D5283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9E71-CB41-4F0B-94D4-12194401ECA7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A3E5-EE71-44EA-B221-6D80D5283E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9E71-CB41-4F0B-94D4-12194401ECA7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A3E5-EE71-44EA-B221-6D80D5283E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9E71-CB41-4F0B-94D4-12194401ECA7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A3E5-EE71-44EA-B221-6D80D5283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9E71-CB41-4F0B-94D4-12194401ECA7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A3E5-EE71-44EA-B221-6D80D5283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9E71-CB41-4F0B-94D4-12194401ECA7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A3E5-EE71-44EA-B221-6D80D5283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9E71-CB41-4F0B-94D4-12194401ECA7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A3E5-EE71-44EA-B221-6D80D5283E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5E9E71-CB41-4F0B-94D4-12194401ECA7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76EA3E5-EE71-44EA-B221-6D80D5283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4992" cy="685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149080"/>
            <a:ext cx="7524327" cy="1532629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воспитатель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№1 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Зайцева Г.А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5" y="1500174"/>
            <a:ext cx="6499056" cy="221685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Божья коровка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285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МКДОУ «Детский сад №3 п. Теплое»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Тульская область Тепло-Огаревский район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7920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632848" cy="55057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Симметрично разрезу закрепить лепешечки-пятна на спинке.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Галина\Desktop\божья коровка\DSC0222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61" t="28205" r="32516" b="14316"/>
          <a:stretch/>
        </p:blipFill>
        <p:spPr bwMode="auto">
          <a:xfrm>
            <a:off x="2123728" y="1628800"/>
            <a:ext cx="4752528" cy="3672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055411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560840" cy="54337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на голове усики. К свободным концам прижать маленькие красные шарики.</a:t>
            </a:r>
          </a:p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на месте глаза божьей коровки.</a:t>
            </a:r>
          </a:p>
          <a:p>
            <a:pPr marL="4572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Галина\Desktop\божья коровка\DSC0223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63" t="5342" r="778" b="5556"/>
          <a:stretch/>
        </p:blipFill>
        <p:spPr bwMode="auto">
          <a:xfrm>
            <a:off x="323528" y="2204864"/>
            <a:ext cx="4176464" cy="3971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C:\Users\Галина\Desktop\божья коровка\DSC0223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05" t="5343" r="4945" b="7905"/>
          <a:stretch/>
        </p:blipFill>
        <p:spPr bwMode="auto">
          <a:xfrm>
            <a:off x="4819328" y="2197937"/>
            <a:ext cx="4291136" cy="3867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687033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8064896" cy="53617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фигурку , используя кусочек зубочистки.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Галина\Desktop\божья коровка\DSC0223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4" r="7992"/>
          <a:stretch/>
        </p:blipFill>
        <p:spPr bwMode="auto">
          <a:xfrm>
            <a:off x="1619673" y="1200150"/>
            <a:ext cx="6048672" cy="48211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610372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704856" cy="57938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Цель:</a:t>
            </a:r>
          </a:p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Формировать умение лепить насекомых</a:t>
            </a:r>
          </a:p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лепить божью коровку</a:t>
            </a:r>
          </a:p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учить применять знакомые приемы в лепке(раскатывание шарика, сплющивание, раскатывание прямыми движениями рук)</a:t>
            </a:r>
          </a:p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мелкую моторику.</a:t>
            </a:r>
          </a:p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Уточнить представление детей о внешнем виде божьей коровки</a:t>
            </a:r>
          </a:p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интерес к познанию природы и отражению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изодеятельности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1456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704856" cy="56498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пластилин средней твердости: красный, черный, белый и голубой; деревянная зубочистка, стека, дощечка, влажная салфетка.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6796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731520"/>
            <a:ext cx="7488832" cy="5577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красного пластилина слепить шарик для туловища. Нижнюю сторону шарика сплющить до плоской площадки. Должно получиться полушарие. Скатать еще два маленьких шарика.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Галина\Desktop\божья коровка\DSC0220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00" b="7265"/>
          <a:stretch/>
        </p:blipFill>
        <p:spPr bwMode="auto">
          <a:xfrm>
            <a:off x="2195736" y="2348880"/>
            <a:ext cx="5256584" cy="42778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25766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848872" cy="55057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черного пластилина слепить шарик для головы, тонкую колбаску для усиков и крыльев и семь маленьких лепешечек на основе шариков для точек на спинке насекомого. Голове придать форму полушария, как туловищу.</a:t>
            </a:r>
          </a:p>
          <a:p>
            <a:pPr marL="4572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Галина\Desktop\божья коровка\DSC0220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38" t="22863" r="2221"/>
          <a:stretch/>
        </p:blipFill>
        <p:spPr bwMode="auto">
          <a:xfrm>
            <a:off x="2699792" y="2780928"/>
            <a:ext cx="4608512" cy="37985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194803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731520"/>
            <a:ext cx="7560840" cy="55057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заготовки для глаз из белого и голубого пластилина.</a:t>
            </a:r>
          </a:p>
          <a:p>
            <a:pPr marL="4572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Галина\Desktop\божья коровка\DSC0220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91" t="20513" r="22738" b="10043"/>
          <a:stretch/>
        </p:blipFill>
        <p:spPr bwMode="auto">
          <a:xfrm>
            <a:off x="1835696" y="1881187"/>
            <a:ext cx="4752527" cy="37080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199456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731520"/>
            <a:ext cx="7488832" cy="5577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насекомого</a:t>
            </a:r>
          </a:p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туловище вставить зубочистку, на плоской стороне головы сделать метку для присоединения к туловищу.</a:t>
            </a:r>
          </a:p>
          <a:p>
            <a:pPr marL="4572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Галина\Desktop\божья коровка\DSC0221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08" t="30769" r="5106" b="2350"/>
          <a:stretch/>
        </p:blipFill>
        <p:spPr bwMode="auto">
          <a:xfrm>
            <a:off x="1691680" y="2132856"/>
            <a:ext cx="5832648" cy="38884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223907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731520"/>
            <a:ext cx="7488832" cy="5577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Посередине  спинки сделать надрез, разделяя крылышки насекомого</a:t>
            </a:r>
          </a:p>
          <a:p>
            <a:pPr marL="4572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Галина\Desktop\божья коровка\DSC0221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105" t="29914"/>
          <a:stretch/>
        </p:blipFill>
        <p:spPr bwMode="auto">
          <a:xfrm>
            <a:off x="2267744" y="1866900"/>
            <a:ext cx="5256584" cy="42263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80195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731520"/>
            <a:ext cx="7416824" cy="54337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развести стекой края надреза и вложить в него кусочек черной колбаски, прижав его стекой.</a:t>
            </a:r>
          </a:p>
          <a:p>
            <a:pPr marL="4572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Галина\Desktop\божья коровка\DSC0222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90" t="19444" r="10076" b="3846"/>
          <a:stretch/>
        </p:blipFill>
        <p:spPr bwMode="auto">
          <a:xfrm>
            <a:off x="2381250" y="1719262"/>
            <a:ext cx="5431110" cy="43740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76541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97</TotalTime>
  <Words>249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Божья коровка Лепка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Буева</cp:lastModifiedBy>
  <cp:revision>9</cp:revision>
  <dcterms:created xsi:type="dcterms:W3CDTF">2020-07-06T19:13:33Z</dcterms:created>
  <dcterms:modified xsi:type="dcterms:W3CDTF">2020-07-07T08:44:48Z</dcterms:modified>
</cp:coreProperties>
</file>