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951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597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639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1449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1945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2329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139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7428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3689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372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200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8FA77-2EA1-4527-B318-1FE147A852FD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8F91C-5BE4-43B2-9253-A76E2C907A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002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8573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Бабочка</a:t>
            </a:r>
            <a:b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4286256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642918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п.Теплое»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Тульская область Тепло-Огаревский район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4570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620688"/>
            <a:ext cx="7704856" cy="501811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помощи небольших кусочков зубочистки закрепить крылья на туловище бабочки.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лепка\DSC0219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81" t="6410" r="3022" b="4701"/>
          <a:stretch/>
        </p:blipFill>
        <p:spPr bwMode="auto">
          <a:xfrm>
            <a:off x="1835696" y="1447800"/>
            <a:ext cx="5544615" cy="4141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551789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620688"/>
            <a:ext cx="7128792" cy="501811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Прикрепить глазки и тонкие усики.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лепка\DSC0219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09" t="2778" r="-962"/>
          <a:stretch/>
        </p:blipFill>
        <p:spPr bwMode="auto">
          <a:xfrm>
            <a:off x="1763688" y="1529080"/>
            <a:ext cx="5781211" cy="3988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46971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728792" cy="487409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лепить бабочку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лепить насекомых, передавая характерные особенности строения и окраски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применение  разных приемов лепки для создания выразительного образа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комбинаторные способности; совершенствовать умение оформлять поделку точками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эстетический вкус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153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872808" cy="501811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пластилин средней твердости: зеленый, желтый, желтоватый, красный, голубой, синий, фиолетовый, сиреневый, деревянная зубочистка, стека, влажная салфетка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446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620688"/>
            <a:ext cx="6912768" cy="501811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зеленого пластилина слепить длинный конус. Прокатать толстый конец в колбаску. Это туловище и голова бабочки.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лепка\DSC0217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760" b="4688"/>
          <a:stretch/>
        </p:blipFill>
        <p:spPr bwMode="auto">
          <a:xfrm>
            <a:off x="2134234" y="1919287"/>
            <a:ext cx="5390093" cy="35979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484922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764704"/>
            <a:ext cx="7272808" cy="487409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Слепить две толстые лепешечки на основе капли-более крупную из желтого и менее крупную из желтоватого пластилина. Это верхние и нижние крылья бабочки.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лепка\DSC0217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798"/>
          <a:stretch/>
        </p:blipFill>
        <p:spPr bwMode="auto">
          <a:xfrm>
            <a:off x="2343784" y="2348880"/>
            <a:ext cx="5252551" cy="34563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858611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620688"/>
            <a:ext cx="7056784" cy="501811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синего пластилина слепить два шарика для глазок. Из черного пластилина скатать тонкую колбаску для усиков.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лепка\DSC0218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47" t="23505" r="10235" b="9615"/>
          <a:stretch/>
        </p:blipFill>
        <p:spPr bwMode="auto">
          <a:xfrm>
            <a:off x="1979712" y="1938337"/>
            <a:ext cx="5328592" cy="34348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499385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620688"/>
            <a:ext cx="7128792" cy="501811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Слепить по две одинаковые лепешечки из пластилина оставшихся цветов: это рисунок на крылья насекомого.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лепка\DSC0218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4584" y="1795462"/>
            <a:ext cx="5345767" cy="3937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07988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764704"/>
            <a:ext cx="7272808" cy="487409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Стекой разрезать заготовки для крыльев бабочки на две равные части.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лепка\DSC0219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427" b="2778"/>
          <a:stretch/>
        </p:blipFill>
        <p:spPr bwMode="auto">
          <a:xfrm>
            <a:off x="2327920" y="1628800"/>
            <a:ext cx="5700464" cy="41044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57358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20688"/>
            <a:ext cx="7272808" cy="501811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рисунок на крыльях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лепка\DSC0219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72" t="4274" r="3983" b="4700"/>
          <a:stretch/>
        </p:blipFill>
        <p:spPr bwMode="auto">
          <a:xfrm>
            <a:off x="1914842" y="1400174"/>
            <a:ext cx="5825510" cy="42610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364590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199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Бабочка Лепка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Буева</cp:lastModifiedBy>
  <cp:revision>8</cp:revision>
  <dcterms:created xsi:type="dcterms:W3CDTF">2020-06-29T19:36:26Z</dcterms:created>
  <dcterms:modified xsi:type="dcterms:W3CDTF">2020-06-30T10:24:59Z</dcterms:modified>
</cp:coreProperties>
</file>