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3" d="100"/>
          <a:sy n="83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B980-C2F3-4AB2-834C-831A7A185C9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B980-C2F3-4AB2-834C-831A7A185C98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5C9E7-4B0D-4755-BC30-043CC8DC1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Impact" pitchFamily="34" charset="0"/>
              </a:rPr>
              <a:t>Муниципальное Казенное Образовательное Учреждение</a:t>
            </a:r>
            <a:br>
              <a:rPr lang="ru-RU" sz="1800" dirty="0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Impact" pitchFamily="34" charset="0"/>
              </a:rPr>
              <a:t>«Детский сад №3 п. Теплое»</a:t>
            </a:r>
            <a:br>
              <a:rPr lang="ru-RU" sz="1800" dirty="0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ru-RU" sz="1800" dirty="0">
                <a:solidFill>
                  <a:schemeClr val="tx2"/>
                </a:solidFill>
                <a:latin typeface="Impact" pitchFamily="34" charset="0"/>
              </a:rPr>
              <a:t/>
            </a:r>
            <a:br>
              <a:rPr lang="ru-RU" sz="1800" dirty="0">
                <a:solidFill>
                  <a:schemeClr val="tx2"/>
                </a:solidFill>
                <a:latin typeface="Impact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Impact" pitchFamily="34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ru-RU" sz="1800" dirty="0">
                <a:solidFill>
                  <a:schemeClr val="tx2"/>
                </a:solidFill>
                <a:latin typeface="Impact" pitchFamily="34" charset="0"/>
              </a:rPr>
              <a:t/>
            </a:r>
            <a:br>
              <a:rPr lang="ru-RU" sz="1800" dirty="0">
                <a:solidFill>
                  <a:schemeClr val="tx2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Impact" pitchFamily="34" charset="0"/>
              </a:rPr>
              <a:t>Развитие быстроты у детей дошкольного возраста</a:t>
            </a:r>
            <a:endParaRPr lang="ru-RU" sz="18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2"/>
                </a:solidFill>
              </a:rPr>
              <a:t>Подготовил:</a:t>
            </a:r>
          </a:p>
          <a:p>
            <a:pPr algn="r"/>
            <a:r>
              <a:rPr lang="ru-RU" sz="2800" dirty="0">
                <a:solidFill>
                  <a:schemeClr val="tx2"/>
                </a:solidFill>
              </a:rPr>
              <a:t>и</a:t>
            </a:r>
            <a:r>
              <a:rPr lang="ru-RU" sz="2800" dirty="0" smtClean="0">
                <a:solidFill>
                  <a:schemeClr val="tx2"/>
                </a:solidFill>
              </a:rPr>
              <a:t>нструктор по ФК</a:t>
            </a:r>
          </a:p>
          <a:p>
            <a:pPr algn="r"/>
            <a:r>
              <a:rPr lang="ru-RU" sz="2800" dirty="0" smtClean="0">
                <a:solidFill>
                  <a:schemeClr val="tx2"/>
                </a:solidFill>
              </a:rPr>
              <a:t>Евстратова О. С.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pic>
        <p:nvPicPr>
          <p:cNvPr id="29698" name="Picture 2" descr="https://nsportal.ru/sites/default/files/2017/02/11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7166"/>
            <a:ext cx="5810259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pic>
        <p:nvPicPr>
          <p:cNvPr id="30722" name="Picture 2" descr="https://nsportal.ru/sites/default/files/2017/02/11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7166"/>
            <a:ext cx="5976947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pic>
        <p:nvPicPr>
          <p:cNvPr id="31746" name="Picture 2" descr="https://nsportal.ru/sites/default/files/2017/02/11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4290"/>
            <a:ext cx="5500726" cy="6175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080"/>
          </a:xfrm>
          <a:prstGeom prst="rect">
            <a:avLst/>
          </a:prstGeom>
          <a:noFill/>
        </p:spPr>
      </p:pic>
      <p:pic>
        <p:nvPicPr>
          <p:cNvPr id="32770" name="Picture 2" descr="https://nsportal.ru/sites/default/files/2017/02/11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66"/>
            <a:ext cx="600076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При развитии быстроты движений у детей предпочтение следует отдавать естественным формам движений и нестереотипным способам их выполнения. Стандартное повторение упражнений с максимально возможной скоростью может уже в детском возрасте привести к образованию скоростного барьера.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128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      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       Развитие физических качеств эта одна из важных сторон физического воспитания дошкольников. Среди физических качеств особое место занимает быстрота.   </a:t>
            </a:r>
          </a:p>
          <a:p>
            <a:pPr algn="ctr">
              <a:buNone/>
            </a:pPr>
            <a:r>
              <a:rPr lang="ru-RU" sz="2400" dirty="0" smtClean="0"/>
              <a:t>        Быстрота характеризуется, как способность человека осуществлять     движение с определенной скоростью или способность осуществлять двигательные действия в               минимальный для данных условий отрезок времени.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7" name="Picture 2" descr="http://dou-borovichok.ru/wp-content/uploads/2015/10/fizicheskaya-kultura-vospitaniya-rebe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86124"/>
            <a:ext cx="455477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    </a:t>
            </a: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Способность к быстроте необходима для формирования и совершенствования бега, различных видов прыжков и метаний в подвижных играх, а также для успешного освоения спортивных упражнений.</a:t>
            </a:r>
            <a:endParaRPr lang="ru-RU" dirty="0"/>
          </a:p>
        </p:txBody>
      </p:sp>
      <p:pic>
        <p:nvPicPr>
          <p:cNvPr id="12294" name="Picture 6" descr="https://thumbs.dreamstime.com/b/%D1%81%D0%BA%D0%B0%D1%87%D0%BA%D0%B0-%D0%BC%D0%B8%D0%BB%D0%BE%D0%B9-%D1%82%D0%B0%D0%BD%D1%86%D1%83%D0%BB%D1%8C%D0%BA%D0%B8-%D1%81%D1%87%D0%B0%D1%81%D1%82%D0%BB%D0%B8%D0%B2%D0%B0%D1%8F-%D1%8F%D0%B3%D0%BD%D0%B8%D1%82%D1%81%D1%8F-%D0%B2%D0%B5%D0%BA%D1%82%D0%BE%D1%80-%D0%B8%D0%B3%D1%80%D1%8B-21444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71876"/>
            <a:ext cx="578737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/>
              <a:t>     Быстрота определяется:</a:t>
            </a:r>
          </a:p>
          <a:p>
            <a:pPr algn="just">
              <a:buNone/>
            </a:pPr>
            <a:r>
              <a:rPr lang="ru-RU" sz="2800" i="1" dirty="0" smtClean="0"/>
              <a:t>  - по количеству движений за установленное время незагруженной конечностью или туловищем в границах определенной амплитуды;</a:t>
            </a:r>
          </a:p>
          <a:p>
            <a:pPr algn="just">
              <a:buNone/>
            </a:pPr>
            <a:r>
              <a:rPr lang="ru-RU" sz="2800" i="1" dirty="0" smtClean="0"/>
              <a:t>  - по времени преодоления установленного расстояния (например, бег на 20, 30 м);</a:t>
            </a:r>
          </a:p>
          <a:p>
            <a:pPr algn="ctr">
              <a:buNone/>
            </a:pPr>
            <a:r>
              <a:rPr lang="ru-RU" sz="2800" i="1" dirty="0" smtClean="0"/>
              <a:t>  - по скорости выполнения однократного      </a:t>
            </a:r>
            <a:r>
              <a:rPr lang="ru-RU" sz="2800" i="1" dirty="0" smtClean="0"/>
              <a:t>             движения </a:t>
            </a:r>
            <a:r>
              <a:rPr lang="ru-RU" sz="2800" i="1" dirty="0" smtClean="0"/>
              <a:t>в сложном </a:t>
            </a:r>
            <a:r>
              <a:rPr lang="ru-RU" sz="2800" i="1" dirty="0" smtClean="0"/>
              <a:t>действии,</a:t>
            </a:r>
          </a:p>
          <a:p>
            <a:pPr algn="ctr">
              <a:buNone/>
            </a:pPr>
            <a:r>
              <a:rPr lang="ru-RU" sz="2800" i="1" dirty="0" smtClean="0"/>
              <a:t> </a:t>
            </a:r>
            <a:r>
              <a:rPr lang="ru-RU" sz="2800" i="1" dirty="0" smtClean="0"/>
              <a:t>                            </a:t>
            </a:r>
            <a:r>
              <a:rPr lang="ru-RU" sz="2800" i="1" dirty="0" smtClean="0"/>
              <a:t>например </a:t>
            </a:r>
            <a:r>
              <a:rPr lang="ru-RU" sz="2800" i="1" dirty="0" smtClean="0"/>
              <a:t>отталкивания в прыжках.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nsportal.ru/sites/default/files/2017/02/11/1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290"/>
            <a:ext cx="6429420" cy="631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6" name="Picture 2" descr="https://nsportal.ru/sites/default/files/2017/02/11/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290"/>
            <a:ext cx="605883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pic>
        <p:nvPicPr>
          <p:cNvPr id="26626" name="Picture 2" descr="https://nsportal.ru/sites/default/files/2017/02/11/3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66"/>
            <a:ext cx="628651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pic>
        <p:nvPicPr>
          <p:cNvPr id="27650" name="Picture 2" descr="https://nsportal.ru/sites/default/files/2017/02/11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8604"/>
            <a:ext cx="571500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с 3-1\Desktop\По дороге в сказку\Курочка Ряба\21966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285" cy="6858001"/>
          </a:xfrm>
          <a:prstGeom prst="rect">
            <a:avLst/>
          </a:prstGeom>
          <a:noFill/>
        </p:spPr>
      </p:pic>
      <p:pic>
        <p:nvPicPr>
          <p:cNvPr id="28674" name="Picture 2" descr="https://nsportal.ru/sites/default/files/2017/02/11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269" y="357166"/>
            <a:ext cx="600079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183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Казенное Образовательное Учреждение «Детский сад №3 п. Теплое»    Развитие быстроты у детей дошкольного возраста</vt:lpstr>
      <vt:lpstr>      </vt:lpstr>
      <vt:lpstr>      </vt:lpstr>
      <vt:lpstr>  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Образовательное Учреждение «Детский сад №3 п. Теплое»    Развитие ловкости детей дошкольного возраста</dc:title>
  <dc:creator>дс 3-1</dc:creator>
  <cp:lastModifiedBy>Буева</cp:lastModifiedBy>
  <cp:revision>38</cp:revision>
  <dcterms:created xsi:type="dcterms:W3CDTF">2020-05-15T16:32:45Z</dcterms:created>
  <dcterms:modified xsi:type="dcterms:W3CDTF">2020-05-29T12:20:41Z</dcterms:modified>
</cp:coreProperties>
</file>