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Поддержание двигательной активности в период самоизоляции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 инструктор</a:t>
            </a:r>
          </a:p>
          <a:p>
            <a:r>
              <a:rPr lang="ru-RU" dirty="0" smtClean="0"/>
              <a:t>по физической культуре</a:t>
            </a:r>
          </a:p>
          <a:p>
            <a:r>
              <a:rPr lang="ru-RU" dirty="0" smtClean="0"/>
              <a:t>Евстратова Ольга Сергеевна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Пребывание дома длительное время может серьезно осложнить поддержание физической активности, а сидячий образ жизни может оказать негативное влияние на здоровье.</a:t>
            </a:r>
          </a:p>
          <a:p>
            <a:r>
              <a:rPr lang="ru-RU" dirty="0" smtClean="0"/>
              <a:t>Период самоизоляции  может вызвать дополнительный стресс не только у взрослых, но особенно у детей. 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sz="2000" b="1" dirty="0" smtClean="0"/>
              <a:t>Делайте активные перерывы в течение дня.</a:t>
            </a:r>
          </a:p>
          <a:p>
            <a:pPr>
              <a:buNone/>
            </a:pPr>
            <a:r>
              <a:rPr lang="ru-RU" sz="2000" dirty="0" smtClean="0"/>
              <a:t>Вместе с детьми можно организовать игры. </a:t>
            </a:r>
          </a:p>
          <a:p>
            <a:pPr>
              <a:buNone/>
            </a:pPr>
            <a:r>
              <a:rPr lang="ru-RU" sz="2000" dirty="0" smtClean="0"/>
              <a:t>«Холодно, тепло, жарко» – спрятать предмет. Используя слова-подсказки помочь в поиске.</a:t>
            </a:r>
          </a:p>
          <a:p>
            <a:pPr>
              <a:buNone/>
            </a:pPr>
            <a:r>
              <a:rPr lang="ru-RU" sz="2000" dirty="0" smtClean="0"/>
              <a:t>«Запрещенное движение» – родитель показывает гимнастические движения. Ребенок повторяет все упражнения, кроме одного условленного заранее – «запрещенного».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dirty="0" smtClean="0"/>
              <a:t>«</a:t>
            </a:r>
            <a:r>
              <a:rPr lang="ru-RU" sz="2000" dirty="0" smtClean="0"/>
              <a:t>Ровным кругом» – ритмично идя друг за другом, читая стихотворение: ровным кругом друг за другом мы идем за шагом шаг. Стой на месте! Дружно вместе сделаем вот так! С окончанием слов остановиться и повторить движение которое показал, например ребенок.</a:t>
            </a:r>
          </a:p>
          <a:p>
            <a:pPr>
              <a:buNone/>
            </a:pPr>
            <a:r>
              <a:rPr lang="ru-RU" sz="2000" dirty="0" smtClean="0"/>
              <a:t>«Замри» - произносить текст и одновременно выполнять сопровождающие движения: мы топаем ногами, мы хлопаем руками, качаем головой, мы руки поднимаем, потом их опускаем и бегаем кругом.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Совместное выполнение домашних обязанностей.  </a:t>
            </a:r>
            <a:r>
              <a:rPr lang="ru-RU" sz="2000" dirty="0" smtClean="0"/>
              <a:t>Привлекайте  детей в уборке дома.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5143536" cy="307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Используя интернет, ТВ можно выполнять комплексы физических упражнений, танцевать, привлекая детей. </a:t>
            </a:r>
            <a:r>
              <a:rPr lang="ru-RU" sz="2000" dirty="0" smtClean="0"/>
              <a:t>Комплексы ФУ, веселая музыка находятся в бесплатном доступе на </a:t>
            </a:r>
            <a:r>
              <a:rPr lang="en-GB" sz="2000" dirty="0" smtClean="0"/>
              <a:t>You Tube</a:t>
            </a:r>
            <a:r>
              <a:rPr lang="ru-RU" sz="2000" dirty="0" smtClean="0"/>
              <a:t>; спутниковое телевидение: канал </a:t>
            </a:r>
            <a:r>
              <a:rPr lang="ru-RU" sz="2000" dirty="0" err="1" smtClean="0"/>
              <a:t>Мультмузыка</a:t>
            </a:r>
            <a:r>
              <a:rPr lang="ru-RU" sz="2000" dirty="0" smtClean="0"/>
              <a:t>, </a:t>
            </a:r>
            <a:r>
              <a:rPr lang="en-GB" sz="2000" dirty="0" smtClean="0"/>
              <a:t>Baby time </a:t>
            </a:r>
            <a:r>
              <a:rPr lang="ru-RU" sz="2000" dirty="0" smtClean="0"/>
              <a:t>на телеканалах</a:t>
            </a:r>
            <a:r>
              <a:rPr lang="en-GB" sz="2000" dirty="0" smtClean="0"/>
              <a:t> Bridge TV</a:t>
            </a:r>
            <a:r>
              <a:rPr lang="ru-RU" sz="2000" dirty="0" smtClean="0"/>
              <a:t>, </a:t>
            </a:r>
            <a:r>
              <a:rPr lang="en-GB" sz="2000" dirty="0" smtClean="0"/>
              <a:t>Bridge TV </a:t>
            </a:r>
            <a:r>
              <a:rPr lang="ru-RU" sz="2000" dirty="0" smtClean="0"/>
              <a:t>русский хит, детское радио.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072097" cy="360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Ходите.</a:t>
            </a:r>
          </a:p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dirty="0" smtClean="0"/>
              <a:t>Даже в небольших помещениях ходьба по периметру или марш на месте могут помочь оставаться активными.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500"/>
            <a:ext cx="4214842" cy="285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Правильное питание. </a:t>
            </a:r>
          </a:p>
          <a:p>
            <a:pPr>
              <a:buNone/>
            </a:pPr>
            <a:r>
              <a:rPr lang="ru-RU" sz="2000" dirty="0" smtClean="0"/>
              <a:t>       Для поддержания оптимального состояния здоровья, также важно помнить о необходимости правильно питаться и потреблять достаточное количество воды. ВОЗ рекомендует пить воду вместо сахаросодержащих напитков. Обеспечьте достаточное количество фруктов и овощей. Ограничьте потребление соли, сахара и жира.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71" y="2643182"/>
            <a:ext cx="51389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Следуйте этим простым правилам и оставайтесь здоровыми и активными!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2" y="1986756"/>
            <a:ext cx="5781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324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Поддержание двигательной активности в период самоизоляции</vt:lpstr>
      <vt:lpstr>Слайд 2</vt:lpstr>
      <vt:lpstr>Слайд 3</vt:lpstr>
      <vt:lpstr>Слайд 4</vt:lpstr>
      <vt:lpstr>Слайд 5</vt:lpstr>
      <vt:lpstr>Слайд 6</vt:lpstr>
      <vt:lpstr>Слайд 7</vt:lpstr>
      <vt:lpstr>Следуйте этим простым правилам и оставайтесь здоровыми и активными!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Поддержание двигательной активности в период самоизоляции</dc:title>
  <dc:creator>дс 3-1</dc:creator>
  <cp:lastModifiedBy>Буева</cp:lastModifiedBy>
  <cp:revision>22</cp:revision>
  <dcterms:created xsi:type="dcterms:W3CDTF">2020-04-26T10:28:01Z</dcterms:created>
  <dcterms:modified xsi:type="dcterms:W3CDTF">2020-04-27T12:55:16Z</dcterms:modified>
</cp:coreProperties>
</file>