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85728"/>
            <a:ext cx="6172200" cy="40005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МКДОУ «Детский сад №3 п. Теплое»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100" dirty="0" smtClean="0"/>
              <a:t>Художественно-эстетическое развитие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Лепка</a:t>
            </a:r>
            <a:br>
              <a:rPr lang="ru-RU" sz="4000" dirty="0" smtClean="0"/>
            </a:br>
            <a:r>
              <a:rPr lang="ru-RU" sz="4000" dirty="0" smtClean="0"/>
              <a:t>«Луговые цветы»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smtClean="0"/>
              <a:t>Подготовил:</a:t>
            </a:r>
            <a:endParaRPr lang="ru-RU" dirty="0" smtClean="0"/>
          </a:p>
          <a:p>
            <a:pPr algn="r"/>
            <a:r>
              <a:rPr lang="ru-RU" dirty="0" smtClean="0"/>
              <a:t>воспитатель</a:t>
            </a:r>
          </a:p>
          <a:p>
            <a:pPr algn="r"/>
            <a:r>
              <a:rPr lang="ru-RU" dirty="0" smtClean="0"/>
              <a:t>средней группы №2</a:t>
            </a:r>
          </a:p>
          <a:p>
            <a:pPr algn="r"/>
            <a:r>
              <a:rPr lang="ru-RU" dirty="0" smtClean="0"/>
              <a:t>Евстратова О.С.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72586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  </a:t>
            </a:r>
            <a:r>
              <a:rPr lang="ru-RU" sz="2000" dirty="0" smtClean="0">
                <a:solidFill>
                  <a:srgbClr val="0070C0"/>
                </a:solidFill>
              </a:rPr>
              <a:t>Лепка из пластичных материалов – один из наиболее интересных видов детского досуга. Многогранную пользу этого занятия переоценить сложно – развивается мелкая моторика, пространственное мышление, фантазия, художественный вкус, восприятие цвета, знание окружающего мира. Самый, пожалуй, удобным и доступным материалом для такого творчества является всем известный пластилин.</a:t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>      Пластилин – идеальный материал для детского творчества: доступный, податливый, яркий!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429264"/>
            <a:ext cx="7467600" cy="10446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ot.net.ua/userdata/modules/wproducts/wprod_products_photo/99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4429132"/>
            <a:ext cx="3833806" cy="22145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654296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     Взрослому полезно самому заранее ознакомиться с ходом выполнения конкретной поделки, изучить все этапы, разобрать сложные моменты, чтобы потом суметь ответить на вопросы ребенка  и помочь ему. </a:t>
            </a:r>
            <a:br>
              <a:rPr lang="ru-RU" sz="2400" dirty="0" smtClean="0"/>
            </a:br>
            <a:r>
              <a:rPr lang="ru-RU" sz="2400" dirty="0" smtClean="0"/>
              <a:t>     Из инструментов  понадобится: пластилин, доска для лепки, стека, салфетки.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14818"/>
            <a:ext cx="7467600" cy="225913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https://cdn.27.ua/799/d5/a7/54695_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214686"/>
            <a:ext cx="6467467" cy="31649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Лето – время ярких красок и впечатлений!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Лето – счастливая и веселая пора!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Лето – время цветов!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643050"/>
            <a:ext cx="353618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Для ромашки слепите 6 лепестков из белого пластилина и 2 кружочка из желтого.</a:t>
            </a:r>
          </a:p>
          <a:p>
            <a:r>
              <a:rPr lang="ru-RU" sz="1800" dirty="0" smtClean="0"/>
              <a:t>На одном кружочке разместите по кругу все лепестки.</a:t>
            </a:r>
          </a:p>
          <a:p>
            <a:r>
              <a:rPr lang="ru-RU" sz="1800" dirty="0" smtClean="0"/>
              <a:t>Прикройте центр цветка сверху вторым кружочком.</a:t>
            </a:r>
          </a:p>
          <a:p>
            <a:r>
              <a:rPr lang="ru-RU" sz="1800" dirty="0" smtClean="0"/>
              <a:t>Из синего пластилина слепите кружочки-глазки, из красного – ротик. </a:t>
            </a:r>
            <a:endParaRPr lang="ru-RU" sz="18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85992"/>
            <a:ext cx="272304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857496"/>
            <a:ext cx="272675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214554"/>
            <a:ext cx="3000396" cy="230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667665"/>
            <a:ext cx="2571768" cy="1904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Для василька слепите 2 сиреневых кружочка, 7 фиолетовых лепестков и 6 синих поменьше.</a:t>
            </a:r>
          </a:p>
          <a:p>
            <a:r>
              <a:rPr lang="ru-RU" sz="1800" dirty="0" smtClean="0"/>
              <a:t>Стекой сделайте на всех лепестках по 2 засечки по наружному краю.</a:t>
            </a:r>
          </a:p>
          <a:p>
            <a:r>
              <a:rPr lang="ru-RU" sz="1800" dirty="0" smtClean="0"/>
              <a:t>Выложите фиолетовые лепестки по кругу на одном сиреневом кружочке.</a:t>
            </a:r>
          </a:p>
          <a:p>
            <a:r>
              <a:rPr lang="ru-RU" sz="1800" dirty="0" smtClean="0"/>
              <a:t>Налепите так же по кругу сверху синие лепестки.</a:t>
            </a:r>
          </a:p>
          <a:p>
            <a:r>
              <a:rPr lang="ru-RU" sz="1800" dirty="0" smtClean="0"/>
              <a:t>Закройте центр цветка вторым кружочком и сделайте «лицо» васильку, аналогично ромашке.</a:t>
            </a:r>
            <a:endParaRPr lang="ru-RU" sz="18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286124"/>
            <a:ext cx="249179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3286124"/>
            <a:ext cx="2428891" cy="2100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3214686"/>
            <a:ext cx="1989345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4714884"/>
            <a:ext cx="273446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857760"/>
            <a:ext cx="2745597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Скатайте 2 тонкие длинные колбаски из зеленого пластилина разных оттенков. Это стебли цветов.</a:t>
            </a:r>
          </a:p>
          <a:p>
            <a:r>
              <a:rPr lang="ru-RU" sz="1800" dirty="0" smtClean="0"/>
              <a:t>Слепите 4 плоские заготовки для листиков из зеленого пластилина.</a:t>
            </a:r>
          </a:p>
          <a:p>
            <a:r>
              <a:rPr lang="ru-RU" sz="1800" dirty="0" smtClean="0"/>
              <a:t>Стекой сделайте надсечки по краю каждой заготовки листика.</a:t>
            </a:r>
          </a:p>
          <a:p>
            <a:r>
              <a:rPr lang="ru-RU" sz="1800" dirty="0" smtClean="0"/>
              <a:t>Стекой изобразите прожилки на каждом листике. Прилепите листики попарно к двум стеблям.</a:t>
            </a:r>
            <a:endParaRPr lang="ru-RU" sz="18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643182"/>
            <a:ext cx="2307649" cy="2021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2714620"/>
            <a:ext cx="3000396" cy="203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4857760"/>
            <a:ext cx="2520719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5428" y="4500570"/>
            <a:ext cx="3404178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6847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Поддерживайте малыша в его начинаниях, помогайте ему, и пусть ваше совместное творчество будет в радость. Успехов!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http://simya.com.ua/bitrix/uploads/2018/02/lipy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000372"/>
            <a:ext cx="4762500" cy="3162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88</TotalTime>
  <Words>275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                    МКДОУ «Детский сад №3 п. Теплое»   Художественно-эстетическое развитие Лепка «Луговые цветы»   </vt:lpstr>
      <vt:lpstr>  Лепка из пластичных материалов – один из наиболее интересных видов детского досуга. Многогранную пользу этого занятия переоценить сложно – развивается мелкая моторика, пространственное мышление, фантазия, художественный вкус, восприятие цвета, знание окружающего мира. Самый, пожалуй, удобным и доступным материалом для такого творчества является всем известный пластилин.       Пластилин – идеальный материал для детского творчества: доступный, податливый, яркий!</vt:lpstr>
      <vt:lpstr>     Взрослому полезно самому заранее ознакомиться с ходом выполнения конкретной поделки, изучить все этапы, разобрать сложные моменты, чтобы потом суметь ответить на вопросы ребенка  и помочь ему.       Из инструментов  понадобится: пластилин, доска для лепки, стека, салфетки.</vt:lpstr>
      <vt:lpstr>Лето – время ярких красок и впечатлений!  Лето – счастливая и веселая пора!  Лето – время цветов!</vt:lpstr>
      <vt:lpstr>Слайд 5</vt:lpstr>
      <vt:lpstr>Слайд 6</vt:lpstr>
      <vt:lpstr>Слайд 7</vt:lpstr>
      <vt:lpstr>Поддерживайте малыша в его начинаниях, помогайте ему, и пусть ваше совместное творчество будет в радость. Успехов!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МКДОУ «Детский сад №3 п. Теплое»   Художественно-эстетическое развитие Лепка «Луговые цветы»   </dc:title>
  <dc:creator>дс 3-1</dc:creator>
  <cp:lastModifiedBy>Буева</cp:lastModifiedBy>
  <cp:revision>11</cp:revision>
  <dcterms:created xsi:type="dcterms:W3CDTF">2020-06-07T09:16:03Z</dcterms:created>
  <dcterms:modified xsi:type="dcterms:W3CDTF">2020-06-09T06:48:52Z</dcterms:modified>
</cp:coreProperties>
</file>