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1%81%D0%BD%D0%B0" TargetMode="External"/><Relationship Id="rId2" Type="http://schemas.openxmlformats.org/officeDocument/2006/relationships/hyperlink" Target="https://ru.wikipedia.org/wiki/%D0%92%D1%80%D0%B5%D0%BC%D0%B5%D0%BD%D0%B0_%D0%B3%D0%BE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E%D1%81%D0%B5%D0%BD%D1%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12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МКДОУ «Детский сад №3 п. Теплое»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6000" dirty="0" smtClean="0"/>
              <a:t>10 правил летнего периода</a:t>
            </a:r>
            <a:br>
              <a:rPr lang="ru-RU" sz="6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14818"/>
            <a:ext cx="7406640" cy="20002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Подготовил:</a:t>
            </a:r>
            <a:endParaRPr lang="ru-RU" sz="1800" dirty="0" smtClean="0"/>
          </a:p>
          <a:p>
            <a:pPr algn="r"/>
            <a:r>
              <a:rPr lang="ru-RU" sz="1800" dirty="0" smtClean="0"/>
              <a:t>воспитатель </a:t>
            </a:r>
          </a:p>
          <a:p>
            <a:pPr algn="r"/>
            <a:r>
              <a:rPr lang="ru-RU" sz="1800" dirty="0" smtClean="0"/>
              <a:t>средней группы №2</a:t>
            </a:r>
          </a:p>
          <a:p>
            <a:pPr algn="r"/>
            <a:r>
              <a:rPr lang="ru-RU" sz="1800" dirty="0" smtClean="0"/>
              <a:t>Евстратова </a:t>
            </a:r>
            <a:r>
              <a:rPr lang="ru-RU" sz="1800" dirty="0" smtClean="0"/>
              <a:t>Ольга Сергеевна</a:t>
            </a:r>
            <a:endParaRPr lang="ru-RU" sz="1800" dirty="0"/>
          </a:p>
        </p:txBody>
      </p:sp>
      <p:pic>
        <p:nvPicPr>
          <p:cNvPr id="14338" name="Picture 2" descr="https://detkamonline.ru/wp-content/uploads/leto-v-det-sadu-kartinki_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86124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25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Лето – это прекрасная пора, которая позволяет на весь год получить заряд бодрости, энергии и здоровья!</a:t>
            </a:r>
            <a:br>
              <a:rPr lang="ru-RU" sz="2400" dirty="0" smtClean="0"/>
            </a:br>
            <a:r>
              <a:rPr lang="ru-RU" sz="2400" dirty="0" smtClean="0"/>
              <a:t>«Что такое лето? Это много света,</a:t>
            </a:r>
            <a:br>
              <a:rPr lang="ru-RU" sz="2400" dirty="0" smtClean="0"/>
            </a:br>
            <a:r>
              <a:rPr lang="ru-RU" sz="2400" dirty="0" smtClean="0"/>
              <a:t>Это поле, это лес, это тысячи чудес,</a:t>
            </a:r>
            <a:br>
              <a:rPr lang="ru-RU" sz="2400" dirty="0" smtClean="0"/>
            </a:br>
            <a:r>
              <a:rPr lang="ru-RU" sz="2400" dirty="0" smtClean="0"/>
              <a:t>Это в небе облака, это быстрая река,</a:t>
            </a:r>
            <a:br>
              <a:rPr lang="ru-RU" sz="2400" dirty="0" smtClean="0"/>
            </a:br>
            <a:r>
              <a:rPr lang="ru-RU" sz="2400" dirty="0" smtClean="0"/>
              <a:t>Это яркие цветы, это синь высоты» (Е. Балашов)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929066"/>
            <a:ext cx="7498080" cy="23193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s04.infourok.ru/uploads/ex/0e86/0006ffdd-b07ec47a/hello_html_m6de0b90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00438"/>
            <a:ext cx="4448175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86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      </a:t>
            </a:r>
            <a:r>
              <a:rPr lang="ru-RU" sz="2400" b="1" dirty="0" err="1" smtClean="0"/>
              <a:t>Ле́то</a:t>
            </a:r>
            <a:r>
              <a:rPr lang="ru-RU" sz="2400" dirty="0" smtClean="0"/>
              <a:t> — одно из четырёх </a:t>
            </a:r>
            <a:r>
              <a:rPr lang="ru-RU" sz="2400" dirty="0" smtClean="0">
                <a:solidFill>
                  <a:schemeClr val="tx2"/>
                </a:solidFill>
                <a:hlinkClick r:id="rId2" tooltip="Времена года"/>
              </a:rPr>
              <a:t>времён года</a:t>
            </a:r>
            <a:r>
              <a:rPr lang="ru-RU" sz="2400" dirty="0" smtClean="0"/>
              <a:t>, между </a:t>
            </a:r>
            <a:r>
              <a:rPr lang="ru-RU" sz="2400" dirty="0" smtClean="0">
                <a:hlinkClick r:id="rId3" tooltip="Весна"/>
              </a:rPr>
              <a:t>весной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4" tooltip="Осень"/>
              </a:rPr>
              <a:t>осенью</a:t>
            </a:r>
            <a:r>
              <a:rPr lang="ru-RU" sz="2400" dirty="0" smtClean="0"/>
              <a:t>, характеризующееся наиболее высокой температурой окружающей среды. В день летнего солнцестояния дни самые длинные, а ночи самые короткие.</a:t>
            </a:r>
            <a:br>
              <a:rPr lang="ru-RU" sz="2400" dirty="0" smtClean="0"/>
            </a:br>
            <a:r>
              <a:rPr lang="ru-RU" sz="2400" dirty="0" smtClean="0"/>
              <a:t>      Лето прекрасное время для отдыха на свежем воздухе, много витаминов, время отпусков.</a:t>
            </a:r>
            <a:br>
              <a:rPr lang="ru-RU" sz="2400" dirty="0" smtClean="0"/>
            </a:br>
            <a:r>
              <a:rPr lang="ru-RU" sz="2400" dirty="0" smtClean="0"/>
              <a:t>     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286124"/>
            <a:ext cx="7498080" cy="29622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img.ladies.zp.ua/img/2014-08/03/tsv285jya3p8g3firmbt2e0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071810"/>
            <a:ext cx="2373807" cy="3452810"/>
          </a:xfrm>
          <a:prstGeom prst="rect">
            <a:avLst/>
          </a:prstGeom>
          <a:noFill/>
        </p:spPr>
      </p:pic>
      <p:pic>
        <p:nvPicPr>
          <p:cNvPr id="15366" name="Picture 6" descr="http://sadik40.spb.ru/public/users/994/img/130420161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286124"/>
            <a:ext cx="3905224" cy="292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 важных правил летнего периода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Используйте летнее время для оздоровления и закаливания детей.</a:t>
            </a:r>
          </a:p>
          <a:p>
            <a:r>
              <a:rPr lang="ru-RU" sz="1800" dirty="0" smtClean="0"/>
              <a:t>Включайте в рацион питания ребенка больше свежих фруктов, овощей, ягод.</a:t>
            </a:r>
          </a:p>
          <a:p>
            <a:r>
              <a:rPr lang="ru-RU" sz="1800" dirty="0" smtClean="0"/>
              <a:t>Идя на прогулку не забывайте брать с собой воду. Давайте ребенку четверть стакана воды за 15 минут до приема пищи, чтобы повысить аппетит и утолить жажду. </a:t>
            </a:r>
            <a:endParaRPr lang="ru-RU" sz="1800" dirty="0"/>
          </a:p>
        </p:txBody>
      </p:sp>
      <p:pic>
        <p:nvPicPr>
          <p:cNvPr id="16386" name="Picture 2" descr="http://all-tests.ru/wp-content/uploads/2013-02-12/nuzhno-li-rebenku-hodit-v-detskij-sa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4253015" cy="2695863"/>
          </a:xfrm>
          <a:prstGeom prst="rect">
            <a:avLst/>
          </a:prstGeom>
          <a:noFill/>
        </p:spPr>
      </p:pic>
      <p:pic>
        <p:nvPicPr>
          <p:cNvPr id="16388" name="Picture 4" descr="http://vrachspb24.ru/wp-content/uploads/2015/03/%D0%97%D0%B0%D0%BA%D0%B0%D0%BB%D0%B8%D0%B2%D0%B0%D0%BD%D0%B8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723810" cy="3111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 забывайте о соблюдении  режима дня ребенка в летний период. Не лишайте его дневного дня.</a:t>
            </a:r>
          </a:p>
          <a:p>
            <a:r>
              <a:rPr lang="ru-RU" sz="1800" dirty="0" smtClean="0"/>
              <a:t>В режиме дня выделяйте время для наблюдений, экспериментирования, продуктивной деятельности.</a:t>
            </a:r>
            <a:endParaRPr lang="ru-RU" sz="1800" dirty="0"/>
          </a:p>
        </p:txBody>
      </p:sp>
      <p:pic>
        <p:nvPicPr>
          <p:cNvPr id="17410" name="Picture 2" descr="https://avatars.mds.yandex.net/get-pdb/199965/a5a6f9dc-2856-470e-80ac-ff8a5590a03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5715040" cy="3807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498080" cy="58721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Одевайте головной убор, отправляясь на прогулку или детский сад.</a:t>
            </a:r>
          </a:p>
          <a:p>
            <a:r>
              <a:rPr lang="ru-RU" sz="1800" dirty="0" smtClean="0"/>
              <a:t>Наблюдайте за состоянием ребенка при длительном пребывании на открытой площадке при солнечной погоде.</a:t>
            </a:r>
          </a:p>
          <a:p>
            <a:r>
              <a:rPr lang="ru-RU" sz="1800" dirty="0" smtClean="0"/>
              <a:t>Осматривайте ребенка на предмет укусов насекомых, в частности клещей, после прогулки и посещения леса.</a:t>
            </a:r>
          </a:p>
          <a:p>
            <a:r>
              <a:rPr lang="ru-RU" sz="1800" dirty="0" smtClean="0"/>
              <a:t>Следите за тем, чтобы после прогулки ребенок  тщательно вымыл руки.</a:t>
            </a:r>
          </a:p>
        </p:txBody>
      </p:sp>
      <p:pic>
        <p:nvPicPr>
          <p:cNvPr id="18434" name="Picture 2" descr="http://v.img.com.ua/b/orig/c/6b/28b97d62c598cc29a0c8b1ccd67796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500306"/>
            <a:ext cx="3098793" cy="2066895"/>
          </a:xfrm>
          <a:prstGeom prst="rect">
            <a:avLst/>
          </a:prstGeom>
          <a:noFill/>
        </p:spPr>
      </p:pic>
      <p:pic>
        <p:nvPicPr>
          <p:cNvPr id="18436" name="Picture 4" descr="https://kremenchug.ua/forum/uploads/attachment/2015-03/1426844082_18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71744"/>
            <a:ext cx="2857520" cy="2460146"/>
          </a:xfrm>
          <a:prstGeom prst="rect">
            <a:avLst/>
          </a:prstGeom>
          <a:noFill/>
        </p:spPr>
      </p:pic>
      <p:pic>
        <p:nvPicPr>
          <p:cNvPr id="18438" name="Picture 6" descr="http://ds04.infourok.ru/uploads/ex/0a4c/0012bb73-edb04109/hello_html_m58083a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929198"/>
            <a:ext cx="2214578" cy="166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Напоминайте ребенку правила поведения в лесу, на водоемах, на дорогах, на улице.</a:t>
            </a:r>
            <a:endParaRPr lang="ru-RU" sz="1800" dirty="0"/>
          </a:p>
        </p:txBody>
      </p:sp>
      <p:pic>
        <p:nvPicPr>
          <p:cNvPr id="19458" name="Picture 2" descr="https://myslide.ru/documents_4/f05590293a33ec1b14bad545a543a409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3428971" cy="2571728"/>
          </a:xfrm>
          <a:prstGeom prst="rect">
            <a:avLst/>
          </a:prstGeom>
          <a:noFill/>
        </p:spPr>
      </p:pic>
      <p:pic>
        <p:nvPicPr>
          <p:cNvPr id="19460" name="Picture 4" descr="https://pickimage.ru/wp-content/uploads/images/detskie/summer/leto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3" y="1571612"/>
            <a:ext cx="3600475" cy="2571768"/>
          </a:xfrm>
          <a:prstGeom prst="rect">
            <a:avLst/>
          </a:prstGeom>
          <a:noFill/>
        </p:spPr>
      </p:pic>
      <p:pic>
        <p:nvPicPr>
          <p:cNvPr id="19462" name="Picture 6" descr="https://i1.wp.com/orechi.ru/wp-content/uploads/2018/06/malchik-leto-7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1714512" cy="2424946"/>
          </a:xfrm>
          <a:prstGeom prst="rect">
            <a:avLst/>
          </a:prstGeom>
          <a:noFill/>
        </p:spPr>
      </p:pic>
      <p:pic>
        <p:nvPicPr>
          <p:cNvPr id="19464" name="Picture 8" descr="https://i0.wp.com/orechi.ru/wp-content/uploads/2018/06/devochka-leto-724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1818303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Дорогие родители!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 Не забудьте ознакомиться с рекомендациями по организации досуга ребенка в летний период, оказанию первой медицинской помощи, правилами поведения на дорогах, на водоемах, улицах, в лесу.</a:t>
            </a:r>
            <a:endParaRPr lang="ru-RU" sz="2400" dirty="0"/>
          </a:p>
        </p:txBody>
      </p:sp>
      <p:pic>
        <p:nvPicPr>
          <p:cNvPr id="20482" name="Picture 2" descr="https://storage.ufamama.ru/files/BlogPosts/4601/526e3f70-417d-4aa6-8546-65d19e4fc4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4678963" cy="311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233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МКДОУ «Детский сад №3 п. Теплое»     10 правил летнего периода    </vt:lpstr>
      <vt:lpstr>    Лето – это прекрасная пора, которая позволяет на весь год получить заряд бодрости, энергии и здоровья! «Что такое лето? Это много света, Это поле, это лес, это тысячи чудес, Это в небе облака, это быстрая река, Это яркие цветы, это синь высоты» (Е. Балашов)</vt:lpstr>
      <vt:lpstr>       Ле́то — одно из четырёх времён года, между весной и осенью, характеризующееся наиболее высокой температурой окружающей среды. В день летнего солнцестояния дни самые длинные, а ночи самые короткие.       Лето прекрасное время для отдыха на свежем воздухе, много витаминов, время отпусков.        </vt:lpstr>
      <vt:lpstr>10 важных правил летнего периода</vt:lpstr>
      <vt:lpstr>Слайд 5</vt:lpstr>
      <vt:lpstr>Слайд 6</vt:lpstr>
      <vt:lpstr>Слайд 7</vt:lpstr>
      <vt:lpstr>Дорогие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№3 п. Теплое»     10 правил летнего периода    </dc:title>
  <dc:creator>дс 3-1</dc:creator>
  <cp:lastModifiedBy>Буева</cp:lastModifiedBy>
  <cp:revision>16</cp:revision>
  <dcterms:created xsi:type="dcterms:W3CDTF">2020-06-03T15:41:03Z</dcterms:created>
  <dcterms:modified xsi:type="dcterms:W3CDTF">2020-06-04T08:43:57Z</dcterms:modified>
</cp:coreProperties>
</file>