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3E0029-2A41-4C85-ADCA-F835A29B30E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965A02-8D2D-4D18-90B2-B0B4CEA1B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6172200" cy="278608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МКДОУ «Детский сад №3 п. Теплое»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Клуб по интересам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ороге в сказку»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(отчет)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6000" y="3857628"/>
            <a:ext cx="6172200" cy="251729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средней группы №2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Евстратова О.С.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Раскрашивание героев сказок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 </a:t>
            </a:r>
            <a:r>
              <a:rPr lang="ru-RU" sz="2000" dirty="0" smtClean="0"/>
              <a:t>Дети могут </a:t>
            </a:r>
            <a:r>
              <a:rPr lang="ru-RU" sz="2000" dirty="0" smtClean="0"/>
              <a:t>раскрасить каждую услышанную когда-то сказку по своему желанию, изменить привычные образы героев, проявить свои художественные таланты и сделать сказочный мир для себя еще интересней. Раскраски Сказки для детей станут отличным подарком любому ребенку, заставят его погрузиться в мир своих фантазий.</a:t>
            </a:r>
            <a:endParaRPr lang="ru-RU" sz="2000" dirty="0"/>
          </a:p>
        </p:txBody>
      </p:sp>
      <p:pic>
        <p:nvPicPr>
          <p:cNvPr id="24578" name="Picture 2" descr="http://razukraska.ru/wp-content/gallery/kolobok/kolobo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00438"/>
            <a:ext cx="2643174" cy="3013882"/>
          </a:xfrm>
          <a:prstGeom prst="rect">
            <a:avLst/>
          </a:prstGeom>
          <a:noFill/>
        </p:spPr>
      </p:pic>
      <p:sp>
        <p:nvSpPr>
          <p:cNvPr id="24580" name="AutoShape 4" descr="https://auho.ru/sites/default/files/02lab6qqu12747211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auho.ru/sites/default/files/02lab6qqu127472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143248"/>
            <a:ext cx="2042751" cy="2714620"/>
          </a:xfrm>
          <a:prstGeom prst="rect">
            <a:avLst/>
          </a:prstGeom>
          <a:noFill/>
        </p:spPr>
      </p:pic>
      <p:pic>
        <p:nvPicPr>
          <p:cNvPr id="24584" name="Picture 8" descr="https://i.pinimg.com/originals/77/0e/b1/770eb1f7047cffff9463e5bb9c3640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643446"/>
            <a:ext cx="2714644" cy="1973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33575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    Материалом </a:t>
            </a:r>
            <a:r>
              <a:rPr lang="ru-RU" sz="2000" dirty="0" smtClean="0"/>
              <a:t>для народных сказок служила жизнь народа: его борьба за счастье, верования, обычаи, - и окружающая природа. В верованиях народа было немало суеверного и темного. Это темное и реакционное - следствие тяжелого исторического прошлого трудящихся. В большинстве же сказок отражены лучшие черты народа: трудолюбие, одаренность, верность в бою и труде, безграничная преданность народу и родине. Воплощение в сказках положительных черт народа и сделало сказки эффективным средством передачи этих черт из поколения в поколение. Именно потому, что сказки отражают жизнь народа, его лучшие черты, культивируют в подрастающем поколении эти черты, народность оказывается одной из важнейших характеристик сказок.</a:t>
            </a:r>
            <a:endParaRPr lang="ru-RU" sz="2000" dirty="0"/>
          </a:p>
        </p:txBody>
      </p:sp>
      <p:pic>
        <p:nvPicPr>
          <p:cNvPr id="23554" name="Picture 2" descr="https://st2.depositphotos.com/1060141/8988/v/450/depositphotos_89887628-stock-illustration-grandmother-sitting-in-armchair-re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29000"/>
            <a:ext cx="2509822" cy="303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714356"/>
            <a:ext cx="6600844" cy="2643206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«Сказка – это зернышко, из которого прорастает эмоциональная оценка ребенком жизненных явлений»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В. А. Сухомлинский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643063"/>
            <a:ext cx="6572295" cy="43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dirty="0" smtClean="0"/>
              <a:t>С развитием массового телевидения читать детям стали значительно меньше. Ребенок чаще сидит у телевизора или у компьютера, чем с книгой.        </a:t>
            </a:r>
            <a:endParaRPr lang="ru-RU" dirty="0" smtClean="0"/>
          </a:p>
          <a:p>
            <a:r>
              <a:rPr lang="ru-RU" dirty="0" smtClean="0"/>
              <a:t>Сказки далеко не в полной мере используются для развития у детей воображения, мышления, активного воспитания добрых чувств.</a:t>
            </a:r>
          </a:p>
          <a:p>
            <a:r>
              <a:rPr lang="ru-RU" dirty="0" smtClean="0"/>
              <a:t>Существует много сказок жестоких, несущих в самом содержании насилие, подавление личности и другие негативные моменты.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Цель клуба по интересам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Воспитание ценностных ориентаций посредством сказки, формирование психологического здоровья дошкольников.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8" name="Picture 6" descr="http://chitalochka-ru.ru/wp-content/uploads/2017/05/dedchitaetskazki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14620"/>
            <a:ext cx="60960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клуба по интересам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Способствовать развитию творческого воображения, восприятия, логического мышления, памяти, внимания, эстетического восприятия, фантазии.</a:t>
            </a:r>
          </a:p>
          <a:p>
            <a:pPr lvl="0"/>
            <a:r>
              <a:rPr lang="ru-RU" dirty="0" smtClean="0"/>
              <a:t> Тренировать    выразительность речи, мимическое и </a:t>
            </a:r>
            <a:r>
              <a:rPr lang="ru-RU" dirty="0" err="1" smtClean="0"/>
              <a:t>пантомическое</a:t>
            </a:r>
            <a:r>
              <a:rPr lang="ru-RU" dirty="0" smtClean="0"/>
              <a:t> выражение эмоций.</a:t>
            </a:r>
          </a:p>
          <a:p>
            <a:pPr lvl="0"/>
            <a:r>
              <a:rPr lang="ru-RU" dirty="0" smtClean="0"/>
              <a:t>Мотивировать детей к самостоятельному сочинению и </a:t>
            </a:r>
            <a:r>
              <a:rPr lang="ru-RU" dirty="0" err="1" smtClean="0"/>
              <a:t>пересказыванию</a:t>
            </a:r>
            <a:r>
              <a:rPr lang="ru-RU" dirty="0" smtClean="0"/>
              <a:t> сказок, драматизации.</a:t>
            </a:r>
          </a:p>
          <a:p>
            <a:pPr lvl="0"/>
            <a:r>
              <a:rPr lang="ru-RU" dirty="0" smtClean="0"/>
              <a:t>Пробуждать творческие способности детей .</a:t>
            </a:r>
          </a:p>
          <a:p>
            <a:pPr lvl="0"/>
            <a:r>
              <a:rPr lang="ru-RU" dirty="0" smtClean="0"/>
              <a:t>Расширять представление о многогранности окружающего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Рассказывая малышу сказку развивается его внутренний мир. И чем раньше мы будем читать книжки, тем раньше он начнет говорить и правильно выражаться.</a:t>
            </a:r>
          </a:p>
          <a:p>
            <a:endParaRPr lang="ru-RU" sz="2000" dirty="0" smtClean="0"/>
          </a:p>
          <a:p>
            <a:endParaRPr lang="ru-RU" sz="1400" dirty="0"/>
          </a:p>
        </p:txBody>
      </p:sp>
      <p:pic>
        <p:nvPicPr>
          <p:cNvPr id="4" name="Picture 2" descr="https://obyava.ua/img/classified/0/14/5359/cixwwz8gzq4dkh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4346556" cy="3681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Рассказывание сказки по картинкам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Формирование речевых высказываний  с опорой на наглядный материал.</a:t>
            </a:r>
          </a:p>
          <a:p>
            <a:r>
              <a:rPr lang="ru-RU" sz="2000" dirty="0" smtClean="0"/>
              <a:t>Развивается логическое мышление, зрительное восприятие, связная речь, расширяется словарный запас детей</a:t>
            </a:r>
            <a:endParaRPr lang="ru-RU" sz="20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64519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3571932" cy="26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Рассказывание сказки по ролям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детей развивается речь, память</a:t>
            </a:r>
          </a:p>
          <a:p>
            <a:r>
              <a:rPr lang="ru-RU" sz="2000" dirty="0" smtClean="0"/>
              <a:t>Проявляют сочувствие герою сказки, помогает освоить речь персонажей, активизируется речь.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3333507" cy="250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428868"/>
            <a:ext cx="2303676" cy="30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429132"/>
            <a:ext cx="2643174" cy="19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Разучивание </a:t>
            </a:r>
            <a:r>
              <a:rPr lang="ru-RU" sz="2400" dirty="0" err="1" smtClean="0"/>
              <a:t>потешек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Чтение </a:t>
            </a:r>
            <a:r>
              <a:rPr lang="ru-RU" sz="2000" dirty="0" smtClean="0"/>
              <a:t>народных песенок,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, сопровождаемые показом наглядного материала, более глубоко воздействует на чувства ребенка, способствуют запоминанию текста.. Выразительная речь, эмоциональное исполнение обязательно вызовут у малыша удовольствие и радость.</a:t>
            </a:r>
            <a:endParaRPr lang="ru-RU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3" y="3143248"/>
            <a:ext cx="3452837" cy="25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480</TotalTime>
  <Words>323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МКДОУ «Детский сад №3 п. Теплое»     Клуб по интересам   «По дороге в сказку» (отчет)</vt:lpstr>
      <vt:lpstr>«Сказка – это зернышко, из которого прорастает эмоциональная оценка ребенком жизненных явлений»                                                                                                        В. А. Сухомлинский</vt:lpstr>
      <vt:lpstr>Актуальность</vt:lpstr>
      <vt:lpstr>Цель клуба по интересам</vt:lpstr>
      <vt:lpstr>Задачи клуба по интересам</vt:lpstr>
      <vt:lpstr>Слайд 6</vt:lpstr>
      <vt:lpstr>Рассказывание сказки по картинкам</vt:lpstr>
      <vt:lpstr>Рассказывание сказки по ролям</vt:lpstr>
      <vt:lpstr>Разучивание потешек</vt:lpstr>
      <vt:lpstr>Раскрашивание героев сказок</vt:lpstr>
      <vt:lpstr>Слайд 11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дороге в сказку</dc:title>
  <dc:creator>дс 3-1</dc:creator>
  <cp:lastModifiedBy>дс 3-1</cp:lastModifiedBy>
  <cp:revision>50</cp:revision>
  <dcterms:created xsi:type="dcterms:W3CDTF">2020-04-26T04:19:32Z</dcterms:created>
  <dcterms:modified xsi:type="dcterms:W3CDTF">2020-05-29T08:12:56Z</dcterms:modified>
</cp:coreProperties>
</file>