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058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141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110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77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104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25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31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647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05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782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036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014F-07FB-4E02-81A3-3D2EA224CE05}" type="datetimeFigureOut">
              <a:rPr lang="ru-RU" smtClean="0"/>
              <a:pPr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C63C8-082C-4808-8940-6C84C15D45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03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8634" y="772510"/>
            <a:ext cx="9769366" cy="2737454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МКДОУ«Детский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№3 п.Тёплое»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«Лето с пользой для ума»</a:t>
            </a:r>
            <a:br>
              <a:rPr lang="ru-RU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5559" y="4173617"/>
            <a:ext cx="10410498" cy="2260217"/>
          </a:xfrm>
        </p:spPr>
        <p:txBody>
          <a:bodyPr>
            <a:normAutofit/>
          </a:bodyPr>
          <a:lstStyle/>
          <a:p>
            <a:pPr lvl="0" algn="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lvl="0"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группы №1 </a:t>
            </a:r>
          </a:p>
          <a:p>
            <a:pPr lvl="0" algn="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Л.Е.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70962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52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360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5669" y="457200"/>
            <a:ext cx="11240813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Лето – благоприятный период не только для отдыха и укрепления здоровья детей, но и для их  психического развития. В это  время года дети  с помощью взрослых  могут расширить свои представления об окружающем мире,  развить  внимание, память, наблюдательность, умение сравнивать, обобщать, классифицировать, обогатить словарный запас,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также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проявить  творческие способности. Всё это очень важно для их эмоционального и нравственного благополучия и  подготовки  к школьному обучению. Во время совместного  досуга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следуйте некоторым советам: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86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24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015" y="315310"/>
            <a:ext cx="11698013" cy="4541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 природными явлениями, происходящими летом в неживой и живой природе. Учить видеть природные взаимосвязи (Например, тучи на небе, значит, будет дождь. Цветы одуванчика закрыты в пасмурную погоду или вечером и т.п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                                             *Гуляя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парке и лесу, наблюдать за разными представителями животного мира,  рассматривать  деревья, кустарники, цветущие травы. И обязательно предлагать ребёнку рассказать о том, что он увидел.  Что растёт в лесу (в поле, на лугу), кто там живёт?  Воспитывать бережное отношение к природе.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*Рассматривать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растения, называть их части: ствол, ветка, лист, цветок, плод, корень, лепесток, . Учить различать и называть несколько видов деревьев и кустарников. Сравнивать их, определяя сходство и отличие. Например, сравнить клён и берёзу, ель и сосну, сирень и рябину.</a:t>
            </a:r>
          </a:p>
        </p:txBody>
      </p:sp>
    </p:spTree>
    <p:extLst>
      <p:ext uri="{BB962C8B-B14F-4D97-AF65-F5344CB8AC3E}">
        <p14:creationId xmlns:p14="http://schemas.microsoft.com/office/powerpoint/2010/main" xmlns="" val="4117981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3020"/>
          <a:stretch/>
        </p:blipFill>
        <p:spPr>
          <a:xfrm>
            <a:off x="0" y="236483"/>
            <a:ext cx="12192000" cy="662151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718" y="236483"/>
            <a:ext cx="8639504" cy="424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дидактические игры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«С какого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 лист», «Найди такой же листок», «Узнай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назови» (дерево, куст, на картинке или в природе).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различать и называть несколько видов полевых и садовых цветов. Дидактическая игра  на группировку цветов «На лугу – на клумбе».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*Учить стихи о цветах и деревьях: Е. Благинина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 малину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«Рябина», Е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Серова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«Колокольчик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Ландыш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Кашка», «Одуванчик», 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Токмакова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«Ели», «Берёзы», «Сосны», «Дуб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Александрова «Букет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1847" y="3547241"/>
            <a:ext cx="3550739" cy="298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3333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b="2671"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014" y="189186"/>
            <a:ext cx="11650717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реке, озере, море тоже развивайте детскую наблюдательность и умение сравнивать.  Чем похожи, чем отличаются эти водоёмы? Объясните, что такое течение, берега, волны, прибой. Наблюдайте с малышом за рыбками, чайками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119" y="1718441"/>
            <a:ext cx="3460881" cy="24482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8014" y="1467036"/>
            <a:ext cx="8308427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*Летом создавайте детям условия для игр с природным материалом (шишками, камешками, листьями, веточками, песком, глиной и пр.)  Дети учатся использовать предметы - заместители (например, палочку вместо ложечки для куклы, камешки, вместо конфет для неё). Это развивает фантазию и творческие способности.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*Учите ребёнка   различать и правильно называть величины предметов и объектов, а не только «большой – маленький». Например, ствол толстый и тонкий, дерево высокое и низкое, ветка длинная и короткая, река широкая, а ручей узкий и 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84943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945"/>
            <a:ext cx="12192000" cy="6787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9545" y="299545"/>
            <a:ext cx="8371489" cy="5408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*Разнообразие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летних красок, поможет учить с детьми названия цвета, в том числе и оттенков. Поиграйте с ними так: «Разные краски лета»,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Собери одинаковые по цвету».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ориентироваться в пространстве.  Этому поможет дидактическая игра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«Горячо - холодно», 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Делай, как я скажу» (два шага вперёд, один шаг вправо, подними левую руку вверх, закрой правой рукой левый глаз и т.д.). Ориентироваться на плоскости листа научат задания типа: «Положи в центр листок клёна, в правый верхний угол- шишку ели, в левый верхний угол- шишку сосны, правый нижний угол- ромашку, в левый нижний угол- василёк».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*Упражняйте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счёте,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опять же используя природный материал (шишки, камешки, лепестки, листья и пр.).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12217" r="14853"/>
          <a:stretch/>
        </p:blipFill>
        <p:spPr>
          <a:xfrm>
            <a:off x="8671034" y="1671353"/>
            <a:ext cx="3397468" cy="291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12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8705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076" y="394138"/>
            <a:ext cx="7291586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сравнивать. Например, дерево и бревно, птицу и самолёт, ромашку и колокольчик, яблоко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грушу.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чём их отличие и есть ли сходство?  Почему? Учите ребёнка доказывать своё мнение.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*Работая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огороде и во фруктовом саду, дайте детям на наглядном примере понять  процесс выращивания растений из семян, расскажите о зависимости их роста от природных условий (света, влаги, тепла). Учите наблюдать за ростом и созреванием овощей, фруктов и ягод и привлекайте к посильной помощи.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2662" y="1986783"/>
            <a:ext cx="4366979" cy="281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724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87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434" y="425669"/>
            <a:ext cx="7914290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*Учить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ежедневно рассказывать о погоде, о том, что они увидели, чем занимались. И если малыш допускает ошибки в построении предложений, исправьте его. Это способствует развитию грамматического строя и связной речи ребёнка.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*Развивайте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дыхание ребёнка, предлагая подуть в соломинку или на одуванчики, надувая шарики или мыльные пузыри.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8069" y="2103820"/>
            <a:ext cx="3767958" cy="29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3429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787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3779" y="551793"/>
            <a:ext cx="11619187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Всё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сформирует у детей целостное представление о лете как о времени года, расширит их кругозор, разовьёт  интеллект и любознательность, приобщит к удивительному миру природы. И, что особенно важно, совместный досуг, общие дела и игры сближают детей и родителей,  улучшают  домашний микроклимат  и способствуют укреплению семьи.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914331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183</Words>
  <Application>Microsoft Office PowerPoint</Application>
  <PresentationFormat>Произвольный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          МКДОУ«Детский сад №3 п.Тёплое»    Консультация для родителей «Лето с пользой для ума»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Буева</cp:lastModifiedBy>
  <cp:revision>7</cp:revision>
  <dcterms:created xsi:type="dcterms:W3CDTF">2020-06-29T05:37:19Z</dcterms:created>
  <dcterms:modified xsi:type="dcterms:W3CDTF">2020-06-29T09:23:36Z</dcterms:modified>
</cp:coreProperties>
</file>