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53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8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03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4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68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7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04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43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30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07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05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91A5-A203-4459-A295-A45780655FC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4008-59C6-482D-9870-EB900ECB9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27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9539" y="2898380"/>
            <a:ext cx="9753599" cy="7214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49"/>
            <a:ext cx="12191999" cy="68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0" y="488732"/>
            <a:ext cx="9629138" cy="539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«Детский сад №3 п. Тёплое»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«Какой материал можно использовать для творчества детей</a:t>
            </a:r>
            <a:r>
              <a:rPr lang="ru-RU" sz="28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воспитатель средней группы №1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Дмитриева Лариса Евгеньевна</a:t>
            </a:r>
            <a:endParaRPr lang="ru-RU" sz="1600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7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3490" y="756745"/>
            <a:ext cx="9774620" cy="5366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Эффективным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средством формирования творческой личности в дошкольном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продуктивные виды деятельности, в том числе с использованием нетрадиционных техник, способов и форм организации, что позволяет разнообразить способности ребенка, пробуждает интерес к исследованию изобразительных возможностей материалов, делает процесс обучения интересным и занимательным, создаёт атмосферу непринуждённости, раскованности, способствует развитию инициативы, самостоятельности; позволяет выразить в работе свои чувства и эмоции, вселяет уверенность ребёнка в своих силах, создает эмоционально-положительное отношение к деятельности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Нетрадиционный подход к выполнению изображения дает толчок развитию детского интеллекта, подталкивает творческую активность ребенка, учит нестандартно мыслить.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Художественно-творческая деятельность выполняет терапевтическую функцию: отвлекает детей от грустных событий, снимает нервное напряжение, страхи, вызывает радостное, приподнятое настроение, обеспечивает положительное эмоциональное состояние.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творческой деятельности с различными материалами развиваются мелкая моторика рук, конструктивные умения и навыки, воображение, память, волевые качества личности, формируются трудовые умения и навыки. В процессе работы с разными материалами дети познают их свойства, возможности преобразования и использования их в различных композициях. При создании поделок у детей закрепляются знания эталонов формы и цвета, формируются чёткие и достаточно полные представления о предметах и явлениях окружающей жизни. Занимаясь творчеством, ребёнок приобщается к красоте. Художественно – творческая деятельность дает ребенку возможность почувствовать себя мастером, художником, творцом, формирует желание и стремление мастерить своими руками, прививает уважение к чужому труду.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7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8179" y="488732"/>
            <a:ext cx="9900745" cy="401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Нетрадиционный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выполнению изображения дает толчок развитию детского интеллекта, подталкивает творческую активность ребенка, учит нестандартно мыслить.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Художественно-творческая деятельность выполняет терапевтическую функцию: отвлекает детей от грустных событий, снимает нервное напряжение, страхи, вызывает радостное, приподнятое настроение, обеспечивает положительное эмоциональное состояние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Одним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источников углубления взаимодействия родителей и детей является совместное творчество. Очень важно, чтобы рядом с ребёнком в момент творчества находился взрослый, близкий ему человек, готовый дать ответы на вопросы, вместе продумать будущее изделие, вместе размышлять, анализировать. Общение взрослого и ребёнка на досуге, особенно в совместном творчестве, создаёт в семье особый духовный микроклимат, где каждый понимает, ценит и любит друг друга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Совместное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 формирует хорошие доверительные отношения между детьми и родителями, оказывает положительное влияние на развитие ребенка и приучает его сотрудничать. Творческий процесс стимулирует ребенка, развивает коммуникативные навыки, пассивный и активный словарь детей; совершенствуются моторные навыки, формируется воображение, раскрывается творческий потенциал. Помимо, этого совместная творческая деятельность – интересное и увлекательное время провождения.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voimi-rukami.net/images/picture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-960000">
            <a:off x="1790388" y="3636879"/>
            <a:ext cx="946735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Какой материал можно использовать в работе с детьми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9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167" y="945931"/>
            <a:ext cx="10909736" cy="584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5B9BD5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Природный материал (крупы, семена растений, косточки, перья, шишки, сухие листья и цветы, солома, траву и т.д.) пластилин (он используется для дополнения и крепления частей).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-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скорлупу грецкого ореха и пластилина можно сделать черепаху.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крупы, семечки арбуза и клей ПВА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украсить одноразовую тарелочку, или круг из картона.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- можно сделать игрушки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яичной скорлупы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пластилина, красок и цветной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avatars.mds.yandex.net/get-pdb/1881806/a849215a-1991-4816-8a4f-712583ffe872/s1200?webp=fals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6" t="4381" r="25485" b="14202"/>
          <a:stretch/>
        </p:blipFill>
        <p:spPr bwMode="auto">
          <a:xfrm>
            <a:off x="1430347" y="1779504"/>
            <a:ext cx="1486273" cy="1420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s://www.moi-detki.ru/images/690/cherepahi__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00" t="16535" r="3800" b="19685"/>
          <a:stretch/>
        </p:blipFill>
        <p:spPr bwMode="auto">
          <a:xfrm>
            <a:off x="3191564" y="2158876"/>
            <a:ext cx="2420960" cy="1445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thumbs.dreamstime.com/b/yin-yang-beans-294161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213" y="3661870"/>
            <a:ext cx="128714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files.web2edu.ru/08f06580-2cc8-4de7-b3ec-0776daa66cd3/4b63def9-1f43-4511-a943-1883fe17a8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6" t="3847" r="15978" b="2723"/>
          <a:stretch/>
        </p:blipFill>
        <p:spPr bwMode="auto">
          <a:xfrm>
            <a:off x="8527885" y="3604720"/>
            <a:ext cx="1026018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cdn4.imgbb.ru/user/136/1365645/201408/9a30bfc819fdf8675884e59b84bab59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0" t="7298" r="34222"/>
          <a:stretch/>
        </p:blipFill>
        <p:spPr bwMode="auto">
          <a:xfrm>
            <a:off x="592147" y="5108028"/>
            <a:ext cx="1283950" cy="1419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s://gidrukodeliya.ru/sites/default/files/styles/780w/public/photoart/1podelki_iz_yaic_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8" t="52432" r="52218" b="19027"/>
          <a:stretch/>
        </p:blipFill>
        <p:spPr bwMode="auto">
          <a:xfrm>
            <a:off x="2540700" y="5092262"/>
            <a:ext cx="1243024" cy="1435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608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793" y="646387"/>
            <a:ext cx="10925504" cy="105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Пряжа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(её можно использовать, как измельченную, так и небольшими кусочками)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Нарисуйте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картоне понравившуюся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картинку, приклейте по контуру нить, остальное может сделать ребёнок сам,, раскрасит поделку,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клей и шерсть.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1igolka.com/wp-content/uploads/2017/11/applikacii_iz_sherstyanyh_nitok_19_090722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13" y="2041633"/>
            <a:ext cx="1494659" cy="197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1igolka.com/wp-content/uploads/2017/11/applikacii_iz_sherstyanyh_nitok_18_090722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916" y="2191406"/>
            <a:ext cx="18319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51793" y="4020206"/>
            <a:ext cx="6873766" cy="2103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314575" algn="l"/>
              </a:tabLst>
            </a:pPr>
            <a:r>
              <a:rPr lang="ru-RU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Бумага цветная, салфетки</a:t>
            </a:r>
            <a:r>
              <a:rPr lang="ru-RU" sz="2000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31457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-Отрываем небольшие кусочки от салфетки, пальцами катаем небольшие шарики и приклеивать на изображение. Так можно украсить любое изображение. 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314575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«Цветок»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Нарезаем узкие полоски из цветной бумаги, затем составляем из них цветок. 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novamett.ru/images/bumaga/cvetu/naczinayszih/foto/flyn10_thumb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1" t="11122" r="2325" b="17652"/>
          <a:stretch/>
        </p:blipFill>
        <p:spPr bwMode="auto">
          <a:xfrm>
            <a:off x="9160817" y="5001405"/>
            <a:ext cx="2316480" cy="1560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http://cdn01.ru/files/users/images/8f/bc/8fbc6b7c86f769ce0e50b503d630b667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67" t="14253" r="11667" b="41277"/>
          <a:stretch/>
        </p:blipFill>
        <p:spPr bwMode="auto">
          <a:xfrm>
            <a:off x="7165729" y="3342289"/>
            <a:ext cx="1798748" cy="215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316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71500"/>
            <a:ext cx="11292840" cy="56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3145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диски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314575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»Гусеница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Приклеиваем рядом несколько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ватных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3145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дисков на картон или толстую бумагу. Затем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украшаем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3145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гусеницу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красками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бумажными узорами.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314575" algn="l"/>
              </a:tabLs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314575" algn="l"/>
              </a:tabLs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Совёнок»- Два диска приклеим рядом, один режем пополам (крылья),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клеем по бокам. Затем рисуем или делаем из бумаги глазки и клюв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бисера или бусин-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усидчивости, поэтому, делаем рисунок небольшим. </a:t>
            </a: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 толстый картон наносим изображение и используя клей ПВА приклеиваем бисер нужного цвета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remontnichok.ru/sites/default/files/multiimage/vd-6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97" t="15306" r="8867" b="21886"/>
          <a:stretch/>
        </p:blipFill>
        <p:spPr bwMode="auto">
          <a:xfrm>
            <a:off x="7952422" y="2411699"/>
            <a:ext cx="1671638" cy="1565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s://data12.proshkolu.ru/content/media/pic/std/5000000/4235000/4234341-7a0082b3e693b7c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113472"/>
            <a:ext cx="1851660" cy="110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018.radikal.ru/i510/1507/f0/ce0a78145f5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0" t="5932" r="4597" b="8124"/>
          <a:stretch/>
        </p:blipFill>
        <p:spPr bwMode="auto">
          <a:xfrm>
            <a:off x="9968230" y="4892040"/>
            <a:ext cx="1576070" cy="13576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628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5" y="2049517"/>
            <a:ext cx="11473542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Творите</a:t>
            </a:r>
            <a:r>
              <a:rPr lang="ru-RU" sz="48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созидайте, выдумывайте…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409</Words>
  <Application>Microsoft Office PowerPoint</Application>
  <PresentationFormat>Произвольный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Буева</cp:lastModifiedBy>
  <cp:revision>13</cp:revision>
  <dcterms:created xsi:type="dcterms:W3CDTF">2020-05-14T06:46:15Z</dcterms:created>
  <dcterms:modified xsi:type="dcterms:W3CDTF">2020-05-15T06:25:14Z</dcterms:modified>
</cp:coreProperties>
</file>