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0" r:id="rId3"/>
    <p:sldId id="269" r:id="rId4"/>
    <p:sldId id="262" r:id="rId5"/>
    <p:sldId id="264" r:id="rId6"/>
    <p:sldId id="263" r:id="rId7"/>
    <p:sldId id="265" r:id="rId8"/>
    <p:sldId id="268" r:id="rId9"/>
    <p:sldId id="267" r:id="rId10"/>
    <p:sldId id="271" r:id="rId11"/>
    <p:sldId id="272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48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1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88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9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51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91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3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72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31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6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17BD3A7-AD61-4E30-A4E9-9A21D21E523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7FD5BF6-4D8D-47B9-821E-E3E8C9084C8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89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1074" y="4960137"/>
            <a:ext cx="7772401" cy="167714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все руки от скуки»</a:t>
            </a:r>
            <a:br>
              <a:rPr lang="ru-RU" sz="4400" b="1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rgbClr val="44546A">
                      <a:lumMod val="75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 ПО РАБОТЕ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клубА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интересам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2020 г.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Воспитатель: Дмитриева Л.Е.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21920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№3 п. Тёплое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6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546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4"/>
          <a:stretch/>
        </p:blipFill>
        <p:spPr>
          <a:xfrm>
            <a:off x="1240222" y="1399019"/>
            <a:ext cx="5033730" cy="406750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r="16322"/>
          <a:stretch/>
        </p:blipFill>
        <p:spPr>
          <a:xfrm>
            <a:off x="6888425" y="1399019"/>
            <a:ext cx="4184222" cy="40003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629704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5351" y="416237"/>
            <a:ext cx="4871545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14575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Бумагопластика</a:t>
            </a:r>
            <a:endParaRPr lang="ru-RU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2" r="19698"/>
          <a:stretch/>
        </p:blipFill>
        <p:spPr>
          <a:xfrm>
            <a:off x="7961586" y="1465248"/>
            <a:ext cx="3137338" cy="4343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5"/>
          <a:stretch/>
        </p:blipFill>
        <p:spPr>
          <a:xfrm>
            <a:off x="1039337" y="1426840"/>
            <a:ext cx="5544005" cy="438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49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131" y="804041"/>
            <a:ext cx="9758855" cy="2703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период самоизоляции родителям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были предложены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консультации: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«Какой материал можно использовать для творчества детей»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 все руки от скуки» 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«Красивый узор» (техника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спирелли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222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dirty="0">
                <a:solidFill>
                  <a:srgbClr val="2626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26262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Истоки творческих способностей и дарований детей на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кончиках их пальцев.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От пальцев, образно говоря, идут тончайшие ручейки, которые питают  источник творческой мысли.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Другими словами: чем больше мастерства 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детской ладошке,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умнее ребенок».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8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Сухомлинский В. А.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7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903" y="-278425"/>
            <a:ext cx="11782097" cy="12267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80"/>
              </a:lnSpc>
              <a:spcAft>
                <a:spcPts val="18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8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ручной умелости у детей через укрепление мелкой моторики пальцев рук и организацию совместного изобразительного творчества детей и взрослых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Основные задачи: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-развивать творческие способности  детей, мелкую моторику рук;                                                                                                                          -дать теоретические знания  и практические навыки работы с различными материалами, направленными на воспитание художественно-эстетического вкуса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-знакомить детей с аппликацией из не стандартного материала; формировать умения передавать простейший образ предметов;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-формировать интерес к изобразительной деятельности;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-учить детей передавать в рисунках, поделках внешние признаки предметов;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-развивать чувство цвета, чувство прекрасного;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-развивать восприятие, мышление, воображение, творческие способности;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-воспитывать эстетический вкус и аккуратность в работе;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-учить работать на заданном пространстве (накопление элементарного опыта в составлении композиции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6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483" y="164004"/>
            <a:ext cx="11603419" cy="165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ts val="1680"/>
              </a:lnSpc>
              <a:spcAft>
                <a:spcPts val="180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ts val="1680"/>
              </a:lnSpc>
              <a:spcAft>
                <a:spcPts val="180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ts val="1680"/>
              </a:lnSpc>
              <a:spcAft>
                <a:spcPts val="180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lnSpc>
                <a:spcPts val="1680"/>
              </a:lnSpc>
              <a:spcAft>
                <a:spcPts val="18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152" y="567560"/>
            <a:ext cx="10752082" cy="472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75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750"/>
              </a:spcAft>
            </a:pP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Новизина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у детей творческого и исследовательского характеров, пространственных представлений, некоторых физических закономерностей, познание свойств различных материалов, овладение разнообразными способами практических действий, приобретение ручной умелости и появление созидательного отношения к окружающему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Проблема развития детского творчества в настоящее время является одной из наиболее актуальных проблем, ведь речь идет о важнейшем условии формирования индивидуального своеобразия личности уже на первых этапах ее становления. Ручной труд, так же игра и рисование, особые формы собственно детской деятельности. Интерес к ним у детей существенно зависит от того, насколько условия и организация труда позволяют удовлетворить основные потребности ребенка данного возраста, а именно: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-желание практически действовать с предметами, которое уже не удовлетворяется простым манипулированием с ними, как это было раньше, а предполагает получение определенного осмысленного результата;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-желание чувствовать себя способным сделать нечто такое, что можно использовать и что способно вызвать одобрение окружающих.</a:t>
            </a:r>
          </a:p>
          <a:p>
            <a:pPr indent="450215">
              <a:spcAft>
                <a:spcPts val="75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08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3724" y="268014"/>
            <a:ext cx="41277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Природный материал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78" y="1000064"/>
            <a:ext cx="3649060" cy="486541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789" y="957800"/>
            <a:ext cx="3680757" cy="490767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1171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526" y="979043"/>
            <a:ext cx="3680591" cy="490745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4" r="5069" b="3403"/>
          <a:stretch/>
        </p:blipFill>
        <p:spPr>
          <a:xfrm>
            <a:off x="6448096" y="979043"/>
            <a:ext cx="3578772" cy="4806902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993654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11571"/>
          <a:stretch/>
        </p:blipFill>
        <p:spPr>
          <a:xfrm>
            <a:off x="1355834" y="1308537"/>
            <a:ext cx="4201750" cy="413056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118" y="1308537"/>
            <a:ext cx="3462503" cy="413056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7504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t="3448" r="3920"/>
          <a:stretch/>
        </p:blipFill>
        <p:spPr>
          <a:xfrm>
            <a:off x="2475187" y="1079767"/>
            <a:ext cx="3137338" cy="470600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3" t="5517" r="5147" b="3448"/>
          <a:stretch/>
        </p:blipFill>
        <p:spPr>
          <a:xfrm>
            <a:off x="6404046" y="1060059"/>
            <a:ext cx="3367332" cy="474542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66710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3"/>
            <a:ext cx="12192000" cy="685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5021" y="804041"/>
            <a:ext cx="922282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5876" y="346841"/>
            <a:ext cx="2790496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14575" algn="l"/>
              </a:tabLs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Пряжа</a:t>
            </a:r>
            <a:endParaRPr lang="ru-RU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7" r="21668"/>
          <a:stretch/>
        </p:blipFill>
        <p:spPr>
          <a:xfrm>
            <a:off x="6605752" y="1134644"/>
            <a:ext cx="3484180" cy="484223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98"/>
          <a:stretch/>
        </p:blipFill>
        <p:spPr>
          <a:xfrm>
            <a:off x="1371601" y="1134644"/>
            <a:ext cx="4635316" cy="469859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65474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102</TotalTime>
  <Words>398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«На все руки от скуки» ОТЧЕТ ПО РАБОТЕ клубА по интересам     2019 – 2020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 все руки от скуки» ОТЧЕТ ПО РАБОТЕ клубА по интересам    2019 – 2020 г.</dc:title>
  <dc:creator>1</dc:creator>
  <cp:lastModifiedBy>1</cp:lastModifiedBy>
  <cp:revision>11</cp:revision>
  <dcterms:created xsi:type="dcterms:W3CDTF">2020-06-02T09:03:45Z</dcterms:created>
  <dcterms:modified xsi:type="dcterms:W3CDTF">2020-06-04T10:49:48Z</dcterms:modified>
</cp:coreProperties>
</file>