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1" r:id="rId4"/>
    <p:sldId id="262" r:id="rId5"/>
    <p:sldId id="263" r:id="rId6"/>
    <p:sldId id="259" r:id="rId7"/>
    <p:sldId id="260" r:id="rId8"/>
    <p:sldId id="264" r:id="rId9"/>
    <p:sldId id="265" r:id="rId10"/>
    <p:sldId id="266" r:id="rId11"/>
    <p:sldId id="268" r:id="rId12"/>
    <p:sldId id="269" r:id="rId13"/>
    <p:sldId id="270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007CBCB-1512-4895-9F3D-6A61C3B74402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ravni.ru/goto.ashx?type=ExternalLink&amp;out=http://moneykids.ru/" TargetMode="External"/><Relationship Id="rId2" Type="http://schemas.openxmlformats.org/officeDocument/2006/relationships/hyperlink" Target="https://www.maam.ru/detskijsad/konsultacija-i-rekomendaci-dlja-roditelei-zachem-nuzhna-rebenku-finansovaja-gramotnost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4"/>
            <a:ext cx="8458200" cy="14287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Консультация для родителей 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«ФИНАНСОВАЯ ГРАМОТНОСТЬ ДЕТЕЙ 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ДОШКОЛЬНОГО ВОЗРАСТА»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64" y="5715016"/>
            <a:ext cx="5929354" cy="91440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подготовительной к школе группы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Галицкая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Е. В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984" y="2143116"/>
            <a:ext cx="4608513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85852" y="142852"/>
            <a:ext cx="65722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МКДОУ «Детский сад №3 п.Теплое» </a:t>
            </a:r>
            <a:endParaRPr lang="ru-RU" sz="2000" b="1" dirty="0"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474345"/>
            <a:ext cx="821537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покупки.  Покажите ребёнку, как это работает: например, соберите 10 рублей из монет несколькими разными способами (из монет по 1 рублю, по 2 рубля, по 5 рублей и т.д. — комбинации могут быть разными).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теперь предложите ребёнку «разменять» ваши деньги. Пусть разменяет вам монетами 10 рублей, 50 рублей, 100 рублей. 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 игра научит ребёнка различать и считать деньги. Хотите сделать процесс более захватывающим? Предложите ребёнку собрать разные комбинации одной суммы денег на скорость. 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Игра 2. «Магазин»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Теперь ребёнок знает, что любую сумму можно сложить из разных денег. Что делать с этими деньгами? Правильно — ходить в магазин и платить за покупки. </a:t>
            </a:r>
          </a:p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Порепетируйте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поход в магазин дома. </a:t>
            </a:r>
          </a:p>
          <a:p>
            <a:pPr algn="just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Как играть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в детстве, только вместо листиков возьмите настоящие монеты и мелкие купюры.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71472" y="428604"/>
            <a:ext cx="8001056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Разложите на столе «товары»: игрушки, продукты из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холодильника.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каждому товару прикрепите ценник. Договоритесь, кто будет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продавцом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 кто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покупателем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покупатель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ребёнок, то он должен будет собрать нужную сумму из купюр и монет и отдать вам в обмен на товар. Если сумма вышла больше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пусть дождётся сдачи. Затем поменяйтесь ролями. Теперь задача ребёнка-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продавца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проверить, правильно ли вы дали ему деньги. И если нужно, вернуть сдачу.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 игра учит ребёнка основному принципу товарно-денежных отношений: чтобы приобрести какую-то вещь, нужно за неё заплатить. Продавец получит эти деньги и использует их для развития своего бизнеса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купит новые товары или улучшит те, что продаёт сейчас.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Игра 3. 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 супермаркете»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Предыдущие игры научили ребёнка различать деньги по номиналу и платить за покупки. Пора проверить знания на практике.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35824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Как играть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Предложите ребёнку пойти в магазин. Объясните, что в этот раз он будет за главного: ему нужно будет проследить, купили ли вы все запланированные товары, и хватило ли на них денег.</a:t>
            </a:r>
            <a:r>
              <a:rPr lang="ru-RU" sz="2000" dirty="0"/>
              <a:t> </a:t>
            </a:r>
            <a:endParaRPr lang="ru-RU" sz="2000" dirty="0" smtClean="0"/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Вместе с ребёнком составьте список покупок и приготовьте сумму, которую планируете потратить в магазине. 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Совет: пусть список покупок не будет длинным (максимум три-четыре товара), а сумма денег — не очень большой, чтобы ребёнку было проще в ней ориентироваться (двести-триста рублей). 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Вместе с ребёнком пройдитесь по магазину. Его задача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собрать все товары из списка и уложиться в запланированную сумму. Обратите внимание ребёнка на то, что товары из одной категории (например, молоко) могут стоить по-разному. Цена зависит от имени производителя и от объёма товара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К концу похода по магазину предложите ребёнку купить дорогой товар не из списка — например, коробку со сладостями. Если ребёнок согласится, спросите: а хватит ли у него денег? Денег на всё, разумеется, не хватит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Тогда предложите ему варианты: либо вы отказываетесь от 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642910" y="274716"/>
            <a:ext cx="800105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покупки товаров из списка и покупаете коробку сладостей,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откладываете сладости на потом и идёте на кассу только с теми покупками, которые запланировали заранее.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Пусть выбирает ребёнок.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конце этой игры он научится сразу нескольким вещам: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Во-первых, узнает, что перед походом в магазин нужно составлять список покупок. Так проще не нахватать в корзинку лишнего и не растратить все деньги.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Во-вторых, узнает, что одни и те же товары могут стоить по-разному. И необязательно самый дорогой товар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самый лучший.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В-третьих, он узнает, что все покупки делятся на желаемые и необходимые. Коробка сладостей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желаемая трата. Конфеты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дело вкусное, но если дома ждут молоко и подсолнечное масло, а денег с собой немного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можно обойтись и без конфет. То есть в этом случае коробка сладостей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желаемая покупка, а молоко и подсолнечное масло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необходимые.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Четвёртый урок ждёт его на кассе. Ребёнку предстоит заплатить за покупки и проверить сдачу, которую даст ему кассир. Предложите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800105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ребёнку оставить сдачу себе. Он может потратить её на игрушку или что-то вкусненькое, а может положить в копилку.</a:t>
            </a:r>
            <a:endParaRPr lang="ru-RU" sz="2000" dirty="0" smtClean="0"/>
          </a:p>
          <a:p>
            <a:pPr lvl="0" algn="just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Ура,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пройден. Периодически повторяйте его с ребёнком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так он скорее научится разумно относиться к тратам.</a:t>
            </a:r>
          </a:p>
          <a:p>
            <a:pPr lvl="0" algn="just"/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Успехов Вам в процессе формирования финансовой грамотности!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5214950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Источники использованной литературы:</a:t>
            </a:r>
          </a:p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https://www.maam.ru/detskijsad/konsultacija-i-rekomendaci-dlja-roditelei-zachem-nuzhna-rebenku-finansovaja-gramotnost.html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Портал </a:t>
            </a:r>
            <a:r>
              <a:rPr lang="ru-RU" u="sng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Moneykids.ru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Рисунок13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8860" y="2571744"/>
            <a:ext cx="4071934" cy="26431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40804"/>
            <a:ext cx="8286808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4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темы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Современные дети с раннего детства так или иначе сталкиваются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экономическими вопросами. Они слышат как родители обсуждают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состояние зарплаты, рост цен в магазинах.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Желание обладать дорогостоящей игрушкой,  которую мама и папа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могут приобрести – также соприкосновение с миром финансов.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Задачей  родителей и педагогов является создать у малышей правильное представление о деньгах, семейном бюджете, производстве, потреблении и  прочих важных понятиях.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Нужно ли воспитывать в ребенке такие качества, как бережливость,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экономность, трудолюбие? Конечно, нужно! От этого зависит, каким  будет  ребенок во взрослой жизни – расточительным или бережливым. Но как  приучить детей к экономии?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В дошкольном детстве можно дать элементарные сведения из области экономики: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ормировать у детей правильное отношение к деньгам;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ассказать о способах их зарабатывания;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чить разумному их использованию.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0"/>
            <a:ext cx="81439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В нашем дошкольном учреждении планомерно и регулярно проводится  работа с детьми по формированию у малышей  основ финансовой грамотности.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Работа проходит в разной форме: это и создание доступной предметно-пространственной развивающей среды соответствующей данной тематике, и ознакомление с тематической литературой (сказками загадками, пословицами и поговорками), и просмотр мультфильмов, рассматривание комиксов,  проведение экскурсий, организация настольных и сюжетно-ролевых игр, знакомящих детей с профессиями взрослых, особенностями каждой профессии, ее пользе для окружающих людей. Отражают свои представления о полученных знаниях  дети  в творческой и изобразительной деятельности.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05773" y="3817054"/>
            <a:ext cx="3784504" cy="27129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3817053"/>
            <a:ext cx="3712786" cy="27129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82" y="214290"/>
            <a:ext cx="3714776" cy="2571768"/>
          </a:xfrm>
          <a:prstGeom prst="rect">
            <a:avLst/>
          </a:prstGeom>
        </p:spPr>
      </p:pic>
      <p:pic>
        <p:nvPicPr>
          <p:cNvPr id="6" name="Рисунок 5" descr="Рисунок4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65" y="214290"/>
            <a:ext cx="3784153" cy="2571768"/>
          </a:xfrm>
          <a:prstGeom prst="rect">
            <a:avLst/>
          </a:prstGeom>
        </p:spPr>
      </p:pic>
      <p:pic>
        <p:nvPicPr>
          <p:cNvPr id="13" name="Рисунок 12" descr="Рисунок7.jpg"/>
          <p:cNvPicPr>
            <a:picLocks noChangeAspect="1"/>
          </p:cNvPicPr>
          <p:nvPr/>
        </p:nvPicPr>
        <p:blipFill>
          <a:blip r:embed="rId4" cstate="screen">
            <a:lum bright="-1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612" y="1500174"/>
            <a:ext cx="3641277" cy="2714620"/>
          </a:xfrm>
          <a:prstGeom prst="rect">
            <a:avLst/>
          </a:prstGeom>
        </p:spPr>
      </p:pic>
      <p:pic>
        <p:nvPicPr>
          <p:cNvPr id="8" name="Рисунок 7" descr="Рисунок5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3643314"/>
            <a:ext cx="3714776" cy="27146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66" y="3643314"/>
            <a:ext cx="3784152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44" y="214290"/>
            <a:ext cx="4000528" cy="3000396"/>
          </a:xfrm>
          <a:prstGeom prst="rect">
            <a:avLst/>
          </a:prstGeom>
        </p:spPr>
      </p:pic>
      <p:pic>
        <p:nvPicPr>
          <p:cNvPr id="9" name="Рисунок 8" descr="Рисунок9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9190" y="214290"/>
            <a:ext cx="3998468" cy="3000396"/>
          </a:xfrm>
          <a:prstGeom prst="rect">
            <a:avLst/>
          </a:prstGeom>
        </p:spPr>
      </p:pic>
      <p:pic>
        <p:nvPicPr>
          <p:cNvPr id="10" name="Рисунок 9" descr="Рисунок10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82" y="3857628"/>
            <a:ext cx="4000528" cy="2786058"/>
          </a:xfrm>
          <a:prstGeom prst="rect">
            <a:avLst/>
          </a:prstGeom>
        </p:spPr>
      </p:pic>
      <p:pic>
        <p:nvPicPr>
          <p:cNvPr id="11" name="Рисунок 10" descr="Рисунок11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2" y="3786190"/>
            <a:ext cx="4069906" cy="2857520"/>
          </a:xfrm>
          <a:prstGeom prst="rect">
            <a:avLst/>
          </a:prstGeom>
        </p:spPr>
      </p:pic>
      <p:pic>
        <p:nvPicPr>
          <p:cNvPr id="12" name="Рисунок 11" descr="Рисунок12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736" y="1928802"/>
            <a:ext cx="3714776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51179"/>
            <a:ext cx="8858312" cy="6492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Образовательная и воспитательная работа с детьми в ДОУ проводиться в сотрудничестве с семьей (законными представителями   воспитанников). Предлагаем ВАМ, уважаемые  родители,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несколько полезных советов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ознакомлению 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с </a:t>
            </a: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миром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финансов: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обучение обращению с деньгами лучше всего начать с пятилетнего возраста, так как с этого момента 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готов начать изучать нечто новое. В период от 5 до 7 лет необходимо ввести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ребенку понятие труда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Малыш должен начать понимать, что доход – это результат трудовой деятельности.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Ребенку нужно знать о том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какой профессией занимаются его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Перед чадом важно делиться успехами своей карьеры.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Когда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пойдёт в школу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он уже должен уметь совершать покупки. Местом для обучения может послужить школьная столовая, так как в ней можно наглядно показать, как выглядят деньги, процесс их размена и момент выдачи сдачи.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каждом этапе обучения родители обязаны осуществлять контроль. Если ребенок ошибся, то агрессия – это не выход. Напротив, надо помогать, но и делать все за него тоже не стоит, так как у него должна развиться самостоятельность принятия решений.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Объясните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ребенку, что такое деньги и откуда они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появляются.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24" y="785794"/>
            <a:ext cx="7858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28596" y="428604"/>
            <a:ext cx="82868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Инструкция, которой следует придерживаться, чтобы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понял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такое деньги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начала детям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нужно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показать монетки и купюры, чтобы он внимательно их рассмотрел. Пока он знакомится с ними, необходимо разъяснить ему, что за деньги в магазинах покупаются товары;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когда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родитель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покупает малышу игрушку, можно вложить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ребенку в руку купюры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чтобы он на кассе сам оплатил покупку. Таким образом, он поймет, что за вещи надо платить;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ребенку нужно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приобрести небольшую копилку и складывать в неё монеты, так он не только поймет цену денег, но и научится их хранить и экономить;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понял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откуда 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родителей берутся деньги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ему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нужно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чаще рассказывать о своей работе. Говорить о том, чем вы там занимаетесь, какую пользу приносите и какие имеете успехи. Важно поставить акцент на том, что за проделанный труд, вы получаете определенную сумму денег. Когда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немного повзрослеет необходимо познакомить его с кредитными картами и показать процедуру снятия наличных при помощи банкомата;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00034" y="417592"/>
            <a:ext cx="8286776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никогда не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нужно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использовать деньги в качестве поощрения. Если так делать, то 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ребенка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возникнет неправильное представление о деньгах, и он с большой вероятностью вырастет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финансово неграмотным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так как для него денежные средства будут не наградой за труд, а инструментом для манипулированием людьми;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на самом деле понял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что такое деньги и как они ценны в семье, необходимо все показать ему на примере. Допустим, у него сломалась игрушка. Не надо сразу бежать в магазин и покупать новую. Пусть он поймёт, что деньги не безграничны и зарабатываются трудом.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Рекомендации для родителей</a:t>
            </a:r>
            <a:endParaRPr kumimoji="0" lang="ru-RU" sz="2000" b="1" i="0" u="sng" strike="noStrike" cap="none" normalizeH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Разговаривайте с детьми, отправляясь вместе с ними за покупками.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Возьмите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ребенка в банк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Поговорите с детьми о вложении денег.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Определите норму выдачи денег, и подарите ребенку копилку.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Научите детей зарабатывать деньги.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Помогите детям определить цель, для достижения которой они будут откладывать деньги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9"/>
            <a:ext cx="8143932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Покажите ребенку, как пользоваться кредитной карточкой.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Вовлекайте детей в обсуждение семейного бюджета и планирование отпусков.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Расскажите детям о том, что такое пожертвования на благотворительные цели.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Будьте для ребенка примером.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 игры, которые научат </a:t>
            </a: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ребенка 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финансовой </a:t>
            </a: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грамотности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1. «Размен»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магазине дети видят, как вы достаёте деньги из кошелька. А смогут ли они сами набрать нужную сумму? Первая игра научит ребёнка различать монеты, разменивать купюры и собирать одну и ту же сумму разными способами.</a:t>
            </a:r>
          </a:p>
          <a:p>
            <a:pPr algn="just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Как играть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вас наверняка накопилось много мелочи. Высыпьте её на стол и расскажите ребёнку, какие бывают монетки. Дайте их рассмотреть, сравнить размер, вес, цвет, толщину. 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 же самое проделайте с купюрами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Объясните, что деньги — это конструктор. Мы собираем из них сумму, которую отдаём в магазине за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243</TotalTime>
  <Words>450</Words>
  <Application>Microsoft Office PowerPoint</Application>
  <PresentationFormat>Экран (4:3)</PresentationFormat>
  <Paragraphs>105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Консультация для родителей  «ФИНАНСОВАЯ ГРАМОТНОСТЬ ДЕТЕЙ  ДОШКОЛЬНОГО ВОЗРАСТА»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 №3</dc:creator>
  <cp:lastModifiedBy>Буева</cp:lastModifiedBy>
  <cp:revision>54</cp:revision>
  <dcterms:created xsi:type="dcterms:W3CDTF">2020-05-15T11:39:04Z</dcterms:created>
  <dcterms:modified xsi:type="dcterms:W3CDTF">2020-05-18T12:45:59Z</dcterms:modified>
</cp:coreProperties>
</file>